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mp4" ContentType="video/mp4"/>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1" r:id="rId1"/>
  </p:sldMasterIdLst>
  <p:notesMasterIdLst>
    <p:notesMasterId r:id="rId25"/>
  </p:notesMasterIdLst>
  <p:handoutMasterIdLst>
    <p:handoutMasterId r:id="rId26"/>
  </p:handoutMasterIdLst>
  <p:sldIdLst>
    <p:sldId id="744" r:id="rId2"/>
    <p:sldId id="745" r:id="rId3"/>
    <p:sldId id="776" r:id="rId4"/>
    <p:sldId id="781" r:id="rId5"/>
    <p:sldId id="782" r:id="rId6"/>
    <p:sldId id="747" r:id="rId7"/>
    <p:sldId id="767" r:id="rId8"/>
    <p:sldId id="760" r:id="rId9"/>
    <p:sldId id="779" r:id="rId10"/>
    <p:sldId id="780" r:id="rId11"/>
    <p:sldId id="756" r:id="rId12"/>
    <p:sldId id="768" r:id="rId13"/>
    <p:sldId id="759" r:id="rId14"/>
    <p:sldId id="758" r:id="rId15"/>
    <p:sldId id="778" r:id="rId16"/>
    <p:sldId id="769" r:id="rId17"/>
    <p:sldId id="770" r:id="rId18"/>
    <p:sldId id="771" r:id="rId19"/>
    <p:sldId id="772" r:id="rId20"/>
    <p:sldId id="773" r:id="rId21"/>
    <p:sldId id="774" r:id="rId22"/>
    <p:sldId id="775" r:id="rId23"/>
    <p:sldId id="777" r:id="rId24"/>
  </p:sldIdLst>
  <p:sldSz cx="9144000" cy="6858000" type="screen4x3"/>
  <p:notesSz cx="6858000" cy="9947275"/>
  <p:defaultTextStyle>
    <a:defPPr>
      <a:defRPr lang="en-US"/>
    </a:defPPr>
    <a:lvl1pPr algn="l" rtl="0" fontAlgn="base">
      <a:spcBef>
        <a:spcPct val="0"/>
      </a:spcBef>
      <a:spcAft>
        <a:spcPct val="0"/>
      </a:spcAft>
      <a:defRPr kumimoji="1" sz="3600" kern="1200">
        <a:solidFill>
          <a:schemeClr val="tx1"/>
        </a:solidFill>
        <a:latin typeface="Times New Roman" pitchFamily="18" charset="0"/>
        <a:ea typeface="+mn-ea"/>
        <a:cs typeface="+mn-cs"/>
      </a:defRPr>
    </a:lvl1pPr>
    <a:lvl2pPr marL="457200" algn="l" rtl="0" fontAlgn="base">
      <a:spcBef>
        <a:spcPct val="0"/>
      </a:spcBef>
      <a:spcAft>
        <a:spcPct val="0"/>
      </a:spcAft>
      <a:defRPr kumimoji="1" sz="3600" kern="1200">
        <a:solidFill>
          <a:schemeClr val="tx1"/>
        </a:solidFill>
        <a:latin typeface="Times New Roman" pitchFamily="18" charset="0"/>
        <a:ea typeface="+mn-ea"/>
        <a:cs typeface="+mn-cs"/>
      </a:defRPr>
    </a:lvl2pPr>
    <a:lvl3pPr marL="914400" algn="l" rtl="0" fontAlgn="base">
      <a:spcBef>
        <a:spcPct val="0"/>
      </a:spcBef>
      <a:spcAft>
        <a:spcPct val="0"/>
      </a:spcAft>
      <a:defRPr kumimoji="1" sz="3600" kern="1200">
        <a:solidFill>
          <a:schemeClr val="tx1"/>
        </a:solidFill>
        <a:latin typeface="Times New Roman" pitchFamily="18" charset="0"/>
        <a:ea typeface="+mn-ea"/>
        <a:cs typeface="+mn-cs"/>
      </a:defRPr>
    </a:lvl3pPr>
    <a:lvl4pPr marL="1371600" algn="l" rtl="0" fontAlgn="base">
      <a:spcBef>
        <a:spcPct val="0"/>
      </a:spcBef>
      <a:spcAft>
        <a:spcPct val="0"/>
      </a:spcAft>
      <a:defRPr kumimoji="1" sz="3600" kern="1200">
        <a:solidFill>
          <a:schemeClr val="tx1"/>
        </a:solidFill>
        <a:latin typeface="Times New Roman" pitchFamily="18" charset="0"/>
        <a:ea typeface="+mn-ea"/>
        <a:cs typeface="+mn-cs"/>
      </a:defRPr>
    </a:lvl4pPr>
    <a:lvl5pPr marL="1828800" algn="l" rtl="0" fontAlgn="base">
      <a:spcBef>
        <a:spcPct val="0"/>
      </a:spcBef>
      <a:spcAft>
        <a:spcPct val="0"/>
      </a:spcAft>
      <a:defRPr kumimoji="1" sz="3600" kern="1200">
        <a:solidFill>
          <a:schemeClr val="tx1"/>
        </a:solidFill>
        <a:latin typeface="Times New Roman" pitchFamily="18" charset="0"/>
        <a:ea typeface="+mn-ea"/>
        <a:cs typeface="+mn-cs"/>
      </a:defRPr>
    </a:lvl5pPr>
    <a:lvl6pPr marL="2286000" algn="l" defTabSz="914400" rtl="0" eaLnBrk="1" latinLnBrk="0" hangingPunct="1">
      <a:defRPr kumimoji="1" sz="3600" kern="1200">
        <a:solidFill>
          <a:schemeClr val="tx1"/>
        </a:solidFill>
        <a:latin typeface="Times New Roman" pitchFamily="18" charset="0"/>
        <a:ea typeface="+mn-ea"/>
        <a:cs typeface="+mn-cs"/>
      </a:defRPr>
    </a:lvl6pPr>
    <a:lvl7pPr marL="2743200" algn="l" defTabSz="914400" rtl="0" eaLnBrk="1" latinLnBrk="0" hangingPunct="1">
      <a:defRPr kumimoji="1" sz="3600" kern="1200">
        <a:solidFill>
          <a:schemeClr val="tx1"/>
        </a:solidFill>
        <a:latin typeface="Times New Roman" pitchFamily="18" charset="0"/>
        <a:ea typeface="+mn-ea"/>
        <a:cs typeface="+mn-cs"/>
      </a:defRPr>
    </a:lvl7pPr>
    <a:lvl8pPr marL="3200400" algn="l" defTabSz="914400" rtl="0" eaLnBrk="1" latinLnBrk="0" hangingPunct="1">
      <a:defRPr kumimoji="1" sz="3600" kern="1200">
        <a:solidFill>
          <a:schemeClr val="tx1"/>
        </a:solidFill>
        <a:latin typeface="Times New Roman" pitchFamily="18" charset="0"/>
        <a:ea typeface="+mn-ea"/>
        <a:cs typeface="+mn-cs"/>
      </a:defRPr>
    </a:lvl8pPr>
    <a:lvl9pPr marL="3657600" algn="l" defTabSz="914400" rtl="0" eaLnBrk="1" latinLnBrk="0" hangingPunct="1">
      <a:defRPr kumimoji="1" sz="36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15:clr>
            <a:srgbClr val="A4A3A4"/>
          </p15:clr>
        </p15:guide>
        <p15:guide id="2">
          <p15:clr>
            <a:srgbClr val="A4A3A4"/>
          </p15:clr>
        </p15:guide>
      </p15:sldGuideLst>
    </p:ext>
    <p:ext uri="{2D200454-40CA-4A62-9FC3-DE9A4176ACB9}">
      <p15:notesGuideLst xmlns:p15="http://schemas.microsoft.com/office/powerpoint/2012/main">
        <p15:guide id="1" orient="horz" pos="3133">
          <p15:clr>
            <a:srgbClr val="A4A3A4"/>
          </p15:clr>
        </p15:guide>
        <p15:guide id="2" pos="216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YG" initials="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Rg st="1" end="134"/>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CFFCC"/>
    <a:srgbClr val="003468"/>
    <a:srgbClr val="00FF00"/>
    <a:srgbClr val="000099"/>
    <a:srgbClr val="3333CC"/>
    <a:srgbClr val="3333FF"/>
    <a:srgbClr val="DADBD1"/>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15276" autoAdjust="0"/>
    <p:restoredTop sz="77620" autoAdjust="0"/>
  </p:normalViewPr>
  <p:slideViewPr>
    <p:cSldViewPr>
      <p:cViewPr varScale="1">
        <p:scale>
          <a:sx n="113" d="100"/>
          <a:sy n="113" d="100"/>
        </p:scale>
        <p:origin x="1098" y="-348"/>
      </p:cViewPr>
      <p:guideLst>
        <p:guide orient="horz"/>
        <p:guide/>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1" d="100"/>
          <a:sy n="51" d="100"/>
        </p:scale>
        <p:origin x="-2946" y="-108"/>
      </p:cViewPr>
      <p:guideLst>
        <p:guide orient="horz" pos="3133"/>
        <p:guide pos="216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73388"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vert="horz" wrap="square" lIns="91915" tIns="45958" rIns="91915" bIns="45958" numCol="1" anchor="t" anchorCtr="0" compatLnSpc="1">
            <a:prstTxWarp prst="textNoShape">
              <a:avLst/>
            </a:prstTxWarp>
          </a:bodyPr>
          <a:lstStyle>
            <a:lvl1pPr defTabSz="919163" eaLnBrk="0" hangingPunct="0">
              <a:defRPr kumimoji="0" sz="1200"/>
            </a:lvl1pPr>
          </a:lstStyle>
          <a:p>
            <a:pPr>
              <a:defRPr/>
            </a:pPr>
            <a:r>
              <a:rPr lang="en-US" altLang="bg-BG"/>
              <a:t>Ivan</a:t>
            </a:r>
          </a:p>
        </p:txBody>
      </p:sp>
      <p:sp>
        <p:nvSpPr>
          <p:cNvPr id="15363" name="Rectangle 3"/>
          <p:cNvSpPr>
            <a:spLocks noGrp="1" noChangeArrowheads="1"/>
          </p:cNvSpPr>
          <p:nvPr>
            <p:ph type="dt" sz="quarter" idx="1"/>
          </p:nvPr>
        </p:nvSpPr>
        <p:spPr bwMode="auto">
          <a:xfrm>
            <a:off x="3884613" y="0"/>
            <a:ext cx="2973387"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vert="horz" wrap="square" lIns="91915" tIns="45958" rIns="91915" bIns="45958" numCol="1" anchor="t" anchorCtr="0" compatLnSpc="1">
            <a:prstTxWarp prst="textNoShape">
              <a:avLst/>
            </a:prstTxWarp>
          </a:bodyPr>
          <a:lstStyle>
            <a:lvl1pPr algn="r" defTabSz="919163" eaLnBrk="0" hangingPunct="0">
              <a:defRPr kumimoji="0" sz="1200"/>
            </a:lvl1pPr>
          </a:lstStyle>
          <a:p>
            <a:endParaRPr lang="ru-RU" altLang="bg-BG"/>
          </a:p>
        </p:txBody>
      </p:sp>
      <p:sp>
        <p:nvSpPr>
          <p:cNvPr id="15364" name="Rectangle 4"/>
          <p:cNvSpPr>
            <a:spLocks noGrp="1" noChangeArrowheads="1"/>
          </p:cNvSpPr>
          <p:nvPr>
            <p:ph type="ftr" sz="quarter" idx="2"/>
          </p:nvPr>
        </p:nvSpPr>
        <p:spPr bwMode="auto">
          <a:xfrm>
            <a:off x="0" y="9448800"/>
            <a:ext cx="2973388"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vert="horz" wrap="square" lIns="91915" tIns="45958" rIns="91915" bIns="45958" numCol="1" anchor="b" anchorCtr="0" compatLnSpc="1">
            <a:prstTxWarp prst="textNoShape">
              <a:avLst/>
            </a:prstTxWarp>
          </a:bodyPr>
          <a:lstStyle>
            <a:lvl1pPr defTabSz="919163" eaLnBrk="0" hangingPunct="0">
              <a:defRPr kumimoji="0" sz="1200"/>
            </a:lvl1pPr>
          </a:lstStyle>
          <a:p>
            <a:pPr>
              <a:defRPr/>
            </a:pPr>
            <a:r>
              <a:rPr lang="en-US" altLang="bg-BG"/>
              <a:t>Title goes here</a:t>
            </a:r>
          </a:p>
        </p:txBody>
      </p:sp>
      <p:sp>
        <p:nvSpPr>
          <p:cNvPr id="15365" name="Rectangle 5"/>
          <p:cNvSpPr>
            <a:spLocks noGrp="1" noChangeArrowheads="1"/>
          </p:cNvSpPr>
          <p:nvPr>
            <p:ph type="sldNum" sz="quarter" idx="3"/>
          </p:nvPr>
        </p:nvSpPr>
        <p:spPr bwMode="auto">
          <a:xfrm>
            <a:off x="3884613" y="9448800"/>
            <a:ext cx="2973387"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vert="horz" wrap="square" lIns="91915" tIns="45958" rIns="91915" bIns="45958" numCol="1" anchor="b" anchorCtr="0" compatLnSpc="1">
            <a:prstTxWarp prst="textNoShape">
              <a:avLst/>
            </a:prstTxWarp>
          </a:bodyPr>
          <a:lstStyle>
            <a:lvl1pPr algn="r" defTabSz="919163" eaLnBrk="0" hangingPunct="0">
              <a:defRPr kumimoji="0" sz="1200"/>
            </a:lvl1pPr>
          </a:lstStyle>
          <a:p>
            <a:fld id="{8CAB0F61-1181-474C-B6DE-A2E873E017F6}" type="slidenum">
              <a:rPr lang="en-US" altLang="bg-BG"/>
              <a:pPr/>
              <a:t>‹#›</a:t>
            </a:fld>
            <a:endParaRPr lang="en-US" altLang="bg-BG"/>
          </a:p>
        </p:txBody>
      </p:sp>
    </p:spTree>
    <p:extLst>
      <p:ext uri="{BB962C8B-B14F-4D97-AF65-F5344CB8AC3E}">
        <p14:creationId xmlns:p14="http://schemas.microsoft.com/office/powerpoint/2010/main" val="42076902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3388"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vert="horz" wrap="square" lIns="91915" tIns="45958" rIns="91915" bIns="45958" numCol="1" anchor="t" anchorCtr="0" compatLnSpc="1">
            <a:prstTxWarp prst="textNoShape">
              <a:avLst/>
            </a:prstTxWarp>
          </a:bodyPr>
          <a:lstStyle>
            <a:lvl1pPr defTabSz="919163" eaLnBrk="0" hangingPunct="0">
              <a:defRPr kumimoji="0" sz="1200"/>
            </a:lvl1pPr>
          </a:lstStyle>
          <a:p>
            <a:endParaRPr lang="ru-RU" altLang="bg-BG"/>
          </a:p>
        </p:txBody>
      </p:sp>
      <p:sp>
        <p:nvSpPr>
          <p:cNvPr id="23555" name="Rectangle 3"/>
          <p:cNvSpPr>
            <a:spLocks noGrp="1" noRot="1" noChangeAspect="1" noChangeArrowheads="1"/>
          </p:cNvSpPr>
          <p:nvPr>
            <p:ph type="sldImg" idx="2"/>
          </p:nvPr>
        </p:nvSpPr>
        <p:spPr bwMode="auto">
          <a:xfrm>
            <a:off x="942975" y="746125"/>
            <a:ext cx="4972050" cy="37290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2" name="Rectangle 4"/>
          <p:cNvSpPr>
            <a:spLocks noGrp="1" noChangeArrowheads="1"/>
          </p:cNvSpPr>
          <p:nvPr>
            <p:ph type="body" sz="quarter" idx="3"/>
          </p:nvPr>
        </p:nvSpPr>
        <p:spPr bwMode="auto">
          <a:xfrm>
            <a:off x="914400" y="4724400"/>
            <a:ext cx="5029200" cy="447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vert="horz" wrap="square" lIns="91915" tIns="45958" rIns="91915" bIns="4595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053" name="Rectangle 5"/>
          <p:cNvSpPr>
            <a:spLocks noGrp="1" noChangeArrowheads="1"/>
          </p:cNvSpPr>
          <p:nvPr>
            <p:ph type="dt" idx="1"/>
          </p:nvPr>
        </p:nvSpPr>
        <p:spPr bwMode="auto">
          <a:xfrm>
            <a:off x="3884613" y="0"/>
            <a:ext cx="2973387"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vert="horz" wrap="square" lIns="91915" tIns="45958" rIns="91915" bIns="45958" numCol="1" anchor="t" anchorCtr="0" compatLnSpc="1">
            <a:prstTxWarp prst="textNoShape">
              <a:avLst/>
            </a:prstTxWarp>
          </a:bodyPr>
          <a:lstStyle>
            <a:lvl1pPr algn="r" defTabSz="919163" eaLnBrk="0" hangingPunct="0">
              <a:defRPr kumimoji="0" sz="1200"/>
            </a:lvl1pPr>
          </a:lstStyle>
          <a:p>
            <a:endParaRPr lang="ru-RU" altLang="bg-BG"/>
          </a:p>
        </p:txBody>
      </p:sp>
      <p:sp>
        <p:nvSpPr>
          <p:cNvPr id="2054" name="Rectangle 6"/>
          <p:cNvSpPr>
            <a:spLocks noGrp="1" noChangeArrowheads="1"/>
          </p:cNvSpPr>
          <p:nvPr>
            <p:ph type="ftr" sz="quarter" idx="4"/>
          </p:nvPr>
        </p:nvSpPr>
        <p:spPr bwMode="auto">
          <a:xfrm>
            <a:off x="0" y="9448800"/>
            <a:ext cx="2973388"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vert="horz" wrap="square" lIns="91915" tIns="45958" rIns="91915" bIns="45958" numCol="1" anchor="b" anchorCtr="0" compatLnSpc="1">
            <a:prstTxWarp prst="textNoShape">
              <a:avLst/>
            </a:prstTxWarp>
          </a:bodyPr>
          <a:lstStyle>
            <a:lvl1pPr defTabSz="919163" eaLnBrk="0" hangingPunct="0">
              <a:defRPr kumimoji="0" sz="1200"/>
            </a:lvl1pPr>
          </a:lstStyle>
          <a:p>
            <a:endParaRPr lang="ru-RU" altLang="bg-BG"/>
          </a:p>
        </p:txBody>
      </p:sp>
      <p:sp>
        <p:nvSpPr>
          <p:cNvPr id="2055" name="Rectangle 7"/>
          <p:cNvSpPr>
            <a:spLocks noGrp="1" noChangeArrowheads="1"/>
          </p:cNvSpPr>
          <p:nvPr>
            <p:ph type="sldNum" sz="quarter" idx="5"/>
          </p:nvPr>
        </p:nvSpPr>
        <p:spPr bwMode="auto">
          <a:xfrm>
            <a:off x="3884613" y="9448800"/>
            <a:ext cx="2973387"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vert="horz" wrap="square" lIns="91915" tIns="45958" rIns="91915" bIns="45958" numCol="1" anchor="b" anchorCtr="0" compatLnSpc="1">
            <a:prstTxWarp prst="textNoShape">
              <a:avLst/>
            </a:prstTxWarp>
          </a:bodyPr>
          <a:lstStyle>
            <a:lvl1pPr algn="r" defTabSz="919163" eaLnBrk="0" hangingPunct="0">
              <a:defRPr kumimoji="0" sz="1200"/>
            </a:lvl1pPr>
          </a:lstStyle>
          <a:p>
            <a:fld id="{1A3436FC-ABD9-465F-9B15-B82149DE7A49}" type="slidenum">
              <a:rPr lang="en-US" altLang="bg-BG"/>
              <a:pPr/>
              <a:t>‹#›</a:t>
            </a:fld>
            <a:endParaRPr lang="en-US" altLang="bg-BG"/>
          </a:p>
        </p:txBody>
      </p:sp>
    </p:spTree>
    <p:extLst>
      <p:ext uri="{BB962C8B-B14F-4D97-AF65-F5344CB8AC3E}">
        <p14:creationId xmlns:p14="http://schemas.microsoft.com/office/powerpoint/2010/main" val="284300444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bg-BG" dirty="0"/>
          </a:p>
        </p:txBody>
      </p:sp>
      <p:sp>
        <p:nvSpPr>
          <p:cNvPr id="4" name="Slide Number Placeholder 3"/>
          <p:cNvSpPr>
            <a:spLocks noGrp="1"/>
          </p:cNvSpPr>
          <p:nvPr>
            <p:ph type="sldNum" sz="quarter" idx="10"/>
          </p:nvPr>
        </p:nvSpPr>
        <p:spPr/>
        <p:txBody>
          <a:bodyPr/>
          <a:lstStyle/>
          <a:p>
            <a:fld id="{1A3436FC-ABD9-465F-9B15-B82149DE7A49}" type="slidenum">
              <a:rPr lang="en-US" altLang="bg-BG" smtClean="0"/>
              <a:pPr/>
              <a:t>2</a:t>
            </a:fld>
            <a:endParaRPr lang="en-US" altLang="bg-BG"/>
          </a:p>
        </p:txBody>
      </p:sp>
    </p:spTree>
    <p:extLst>
      <p:ext uri="{BB962C8B-B14F-4D97-AF65-F5344CB8AC3E}">
        <p14:creationId xmlns:p14="http://schemas.microsoft.com/office/powerpoint/2010/main" val="4828592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Заглавие и съдържание">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57200" y="274638"/>
            <a:ext cx="8229600" cy="1143000"/>
          </a:xfrm>
          <a:prstGeom prst="rect">
            <a:avLst/>
          </a:prstGeom>
        </p:spPr>
        <p:txBody>
          <a:bodyPr/>
          <a:lstStyle/>
          <a:p>
            <a:r>
              <a:rPr lang="bg-BG" smtClean="0"/>
              <a:t>Щракнете, за да редактирате стила на заглавието в образеца</a:t>
            </a:r>
            <a:endParaRPr lang="bg-BG"/>
          </a:p>
        </p:txBody>
      </p:sp>
      <p:sp>
        <p:nvSpPr>
          <p:cNvPr id="3" name="Контейнер за съдържание 2"/>
          <p:cNvSpPr>
            <a:spLocks noGrp="1"/>
          </p:cNvSpPr>
          <p:nvPr>
            <p:ph idx="1"/>
          </p:nvPr>
        </p:nvSpPr>
        <p:spPr>
          <a:xfrm>
            <a:off x="457200" y="1600200"/>
            <a:ext cx="8229600" cy="4525963"/>
          </a:xfrm>
          <a:prstGeom prst="rect">
            <a:avLst/>
          </a:prstGeom>
        </p:spPr>
        <p:txBody>
          <a:bodyPr/>
          <a:lstStyle/>
          <a:p>
            <a:pPr lvl="0"/>
            <a:r>
              <a:rPr lang="bg-BG" smtClean="0"/>
              <a:t>Щракн., за да ред. стил на загл. в обр.</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Tree>
    <p:extLst>
      <p:ext uri="{BB962C8B-B14F-4D97-AF65-F5344CB8AC3E}">
        <p14:creationId xmlns:p14="http://schemas.microsoft.com/office/powerpoint/2010/main" val="3708822531"/>
      </p:ext>
    </p:extLst>
  </p:cSld>
  <p:clrMapOvr>
    <a:masterClrMapping/>
  </p:clrMapOvr>
  <p:transition spd="slow">
    <p:split orient="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Заглавка на секция">
    <p:spTree>
      <p:nvGrpSpPr>
        <p:cNvPr id="1" name=""/>
        <p:cNvGrpSpPr/>
        <p:nvPr/>
      </p:nvGrpSpPr>
      <p:grpSpPr>
        <a:xfrm>
          <a:off x="0" y="0"/>
          <a:ext cx="0" cy="0"/>
          <a:chOff x="0" y="0"/>
          <a:chExt cx="0" cy="0"/>
        </a:xfrm>
      </p:grpSpPr>
      <p:sp>
        <p:nvSpPr>
          <p:cNvPr id="2" name="Заглавие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bg-BG" smtClean="0"/>
              <a:t>Щракнете, за да редактирате стила на заглавието в образеца</a:t>
            </a:r>
            <a:endParaRPr lang="bg-BG"/>
          </a:p>
        </p:txBody>
      </p:sp>
      <p:sp>
        <p:nvSpPr>
          <p:cNvPr id="3" name="Текстов контейнер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bg-BG" smtClean="0"/>
              <a:t>Щракн., за да ред. стил на загл. в обр.</a:t>
            </a:r>
          </a:p>
        </p:txBody>
      </p:sp>
    </p:spTree>
    <p:extLst>
      <p:ext uri="{BB962C8B-B14F-4D97-AF65-F5344CB8AC3E}">
        <p14:creationId xmlns:p14="http://schemas.microsoft.com/office/powerpoint/2010/main" val="1151905312"/>
      </p:ext>
    </p:extLst>
  </p:cSld>
  <p:clrMapOvr>
    <a:masterClrMapping/>
  </p:clrMapOvr>
  <p:transition spd="slow">
    <p:split orient="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Две съдържания">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57200" y="274638"/>
            <a:ext cx="8229600" cy="1143000"/>
          </a:xfrm>
          <a:prstGeom prst="rect">
            <a:avLst/>
          </a:prstGeom>
        </p:spPr>
        <p:txBody>
          <a:bodyPr/>
          <a:lstStyle/>
          <a:p>
            <a:r>
              <a:rPr lang="bg-BG" smtClean="0"/>
              <a:t>Щракнете, за да редактирате стила на заглавието в образеца</a:t>
            </a:r>
            <a:endParaRPr lang="bg-BG"/>
          </a:p>
        </p:txBody>
      </p:sp>
      <p:sp>
        <p:nvSpPr>
          <p:cNvPr id="3" name="Контейнер за съдържание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bg-BG" smtClean="0"/>
              <a:t>Щракн., за да ред. стил на загл. в обр.</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Контейнер за съдържание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bg-BG" smtClean="0"/>
              <a:t>Щракн., за да ред. стил на загл. в обр.</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Tree>
    <p:extLst>
      <p:ext uri="{BB962C8B-B14F-4D97-AF65-F5344CB8AC3E}">
        <p14:creationId xmlns:p14="http://schemas.microsoft.com/office/powerpoint/2010/main" val="2266472398"/>
      </p:ext>
    </p:extLst>
  </p:cSld>
  <p:clrMapOvr>
    <a:masterClrMapping/>
  </p:clrMapOvr>
  <p:transition spd="slow">
    <p:split orient="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57200" y="274638"/>
            <a:ext cx="8229600" cy="1143000"/>
          </a:xfrm>
          <a:prstGeom prst="rect">
            <a:avLst/>
          </a:prstGeom>
        </p:spPr>
        <p:txBody>
          <a:bodyPr/>
          <a:lstStyle>
            <a:lvl1pPr>
              <a:defRPr/>
            </a:lvl1pPr>
          </a:lstStyle>
          <a:p>
            <a:r>
              <a:rPr lang="bg-BG" smtClean="0"/>
              <a:t>Щракнете, за да редактирате стила на заглавието в образеца</a:t>
            </a:r>
            <a:endParaRPr lang="bg-BG"/>
          </a:p>
        </p:txBody>
      </p:sp>
      <p:sp>
        <p:nvSpPr>
          <p:cNvPr id="3" name="Текстов контейнер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Щракн., за да ред. стил на загл. в обр.</a:t>
            </a:r>
          </a:p>
        </p:txBody>
      </p:sp>
      <p:sp>
        <p:nvSpPr>
          <p:cNvPr id="4" name="Контейнер за съдържание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bg-BG" smtClean="0"/>
              <a:t>Щракн., за да ред. стил на загл. в обр.</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5" name="Текстов контейнер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Щракн., за да ред. стил на загл. в обр.</a:t>
            </a:r>
          </a:p>
        </p:txBody>
      </p:sp>
      <p:sp>
        <p:nvSpPr>
          <p:cNvPr id="6" name="Контейнер за съдържание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bg-BG" smtClean="0"/>
              <a:t>Щракн., за да ред. стил на загл. в обр.</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Tree>
    <p:extLst>
      <p:ext uri="{BB962C8B-B14F-4D97-AF65-F5344CB8AC3E}">
        <p14:creationId xmlns:p14="http://schemas.microsoft.com/office/powerpoint/2010/main" val="3992954875"/>
      </p:ext>
    </p:extLst>
  </p:cSld>
  <p:clrMapOvr>
    <a:masterClrMapping/>
  </p:clrMapOvr>
  <p:transition spd="slow">
    <p:split orient="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Само заглавие">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57200" y="274638"/>
            <a:ext cx="8229600" cy="1143000"/>
          </a:xfrm>
          <a:prstGeom prst="rect">
            <a:avLst/>
          </a:prstGeom>
        </p:spPr>
        <p:txBody>
          <a:bodyPr/>
          <a:lstStyle/>
          <a:p>
            <a:r>
              <a:rPr lang="bg-BG" smtClean="0"/>
              <a:t>Щракнете, за да редактирате стила на заглавието в образеца</a:t>
            </a:r>
            <a:endParaRPr lang="bg-BG"/>
          </a:p>
        </p:txBody>
      </p:sp>
    </p:spTree>
    <p:extLst>
      <p:ext uri="{BB962C8B-B14F-4D97-AF65-F5344CB8AC3E}">
        <p14:creationId xmlns:p14="http://schemas.microsoft.com/office/powerpoint/2010/main" val="1641521401"/>
      </p:ext>
    </p:extLst>
  </p:cSld>
  <p:clrMapOvr>
    <a:masterClrMapping/>
  </p:clrMapOvr>
  <p:transition spd="slow">
    <p:split orient="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Празе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4864304"/>
      </p:ext>
    </p:extLst>
  </p:cSld>
  <p:clrMapOvr>
    <a:masterClrMapping/>
  </p:clrMapOvr>
  <p:transition spd="slow">
    <p:split orient="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Съдържание с надпис">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57200" y="273050"/>
            <a:ext cx="3008313" cy="1162050"/>
          </a:xfrm>
          <a:prstGeom prst="rect">
            <a:avLst/>
          </a:prstGeom>
        </p:spPr>
        <p:txBody>
          <a:bodyPr anchor="b"/>
          <a:lstStyle>
            <a:lvl1pPr algn="l">
              <a:defRPr sz="2000" b="1"/>
            </a:lvl1pPr>
          </a:lstStyle>
          <a:p>
            <a:r>
              <a:rPr lang="bg-BG" smtClean="0"/>
              <a:t>Щракнете, за да редактирате стила на заглавието в образеца</a:t>
            </a:r>
            <a:endParaRPr lang="bg-BG"/>
          </a:p>
        </p:txBody>
      </p:sp>
      <p:sp>
        <p:nvSpPr>
          <p:cNvPr id="3" name="Контейнер за съдържание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bg-BG" smtClean="0"/>
              <a:t>Щракн., за да ред. стил на загл. в обр.</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Текстов контейнер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smtClean="0"/>
              <a:t>Щракн., за да ред. стил на загл. в обр.</a:t>
            </a:r>
          </a:p>
        </p:txBody>
      </p:sp>
    </p:spTree>
    <p:extLst>
      <p:ext uri="{BB962C8B-B14F-4D97-AF65-F5344CB8AC3E}">
        <p14:creationId xmlns:p14="http://schemas.microsoft.com/office/powerpoint/2010/main" val="3663505228"/>
      </p:ext>
    </p:extLst>
  </p:cSld>
  <p:clrMapOvr>
    <a:masterClrMapping/>
  </p:clrMapOvr>
  <p:transition spd="slow">
    <p:split orient="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Картина с надпис">
    <p:spTree>
      <p:nvGrpSpPr>
        <p:cNvPr id="1" name=""/>
        <p:cNvGrpSpPr/>
        <p:nvPr/>
      </p:nvGrpSpPr>
      <p:grpSpPr>
        <a:xfrm>
          <a:off x="0" y="0"/>
          <a:ext cx="0" cy="0"/>
          <a:chOff x="0" y="0"/>
          <a:chExt cx="0" cy="0"/>
        </a:xfrm>
      </p:grpSpPr>
      <p:sp>
        <p:nvSpPr>
          <p:cNvPr id="2" name="Заглавие 1"/>
          <p:cNvSpPr>
            <a:spLocks noGrp="1"/>
          </p:cNvSpPr>
          <p:nvPr>
            <p:ph type="title"/>
          </p:nvPr>
        </p:nvSpPr>
        <p:spPr>
          <a:xfrm>
            <a:off x="1792288" y="4800600"/>
            <a:ext cx="5486400" cy="566738"/>
          </a:xfrm>
          <a:prstGeom prst="rect">
            <a:avLst/>
          </a:prstGeom>
        </p:spPr>
        <p:txBody>
          <a:bodyPr anchor="b"/>
          <a:lstStyle>
            <a:lvl1pPr algn="l">
              <a:defRPr sz="2000" b="1"/>
            </a:lvl1pPr>
          </a:lstStyle>
          <a:p>
            <a:r>
              <a:rPr lang="bg-BG" smtClean="0"/>
              <a:t>Щракнете, за да редактирате стила на заглавието в образеца</a:t>
            </a:r>
            <a:endParaRPr lang="bg-BG"/>
          </a:p>
        </p:txBody>
      </p:sp>
      <p:sp>
        <p:nvSpPr>
          <p:cNvPr id="3" name="Контейнер за картина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bg-BG" noProof="0" smtClean="0"/>
          </a:p>
        </p:txBody>
      </p:sp>
      <p:sp>
        <p:nvSpPr>
          <p:cNvPr id="4" name="Текстов контейнер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smtClean="0"/>
              <a:t>Щракн., за да ред. стил на загл. в обр.</a:t>
            </a:r>
          </a:p>
        </p:txBody>
      </p:sp>
    </p:spTree>
    <p:extLst>
      <p:ext uri="{BB962C8B-B14F-4D97-AF65-F5344CB8AC3E}">
        <p14:creationId xmlns:p14="http://schemas.microsoft.com/office/powerpoint/2010/main" val="1444187495"/>
      </p:ext>
    </p:extLst>
  </p:cSld>
  <p:clrMapOvr>
    <a:masterClrMapping/>
  </p:clrMapOvr>
  <p:transition spd="slow">
    <p:split orient="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Заглавие и вертикален текст">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57200" y="274638"/>
            <a:ext cx="8229600" cy="1143000"/>
          </a:xfrm>
          <a:prstGeom prst="rect">
            <a:avLst/>
          </a:prstGeom>
        </p:spPr>
        <p:txBody>
          <a:bodyPr/>
          <a:lstStyle/>
          <a:p>
            <a:r>
              <a:rPr lang="bg-BG" smtClean="0"/>
              <a:t>Щракнете, за да редактирате стила на заглавието в образеца</a:t>
            </a:r>
            <a:endParaRPr lang="bg-BG"/>
          </a:p>
        </p:txBody>
      </p:sp>
      <p:sp>
        <p:nvSpPr>
          <p:cNvPr id="3" name="Контейнер за вертикален текст 2"/>
          <p:cNvSpPr>
            <a:spLocks noGrp="1"/>
          </p:cNvSpPr>
          <p:nvPr>
            <p:ph type="body" orient="vert" idx="1"/>
          </p:nvPr>
        </p:nvSpPr>
        <p:spPr>
          <a:xfrm>
            <a:off x="457200" y="1600200"/>
            <a:ext cx="8229600" cy="4525963"/>
          </a:xfrm>
          <a:prstGeom prst="rect">
            <a:avLst/>
          </a:prstGeom>
        </p:spPr>
        <p:txBody>
          <a:bodyPr vert="eaVert"/>
          <a:lstStyle/>
          <a:p>
            <a:pPr lvl="0"/>
            <a:r>
              <a:rPr lang="bg-BG" smtClean="0"/>
              <a:t>Щракн., за да ред. стил на загл. в обр.</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Tree>
    <p:extLst>
      <p:ext uri="{BB962C8B-B14F-4D97-AF65-F5344CB8AC3E}">
        <p14:creationId xmlns:p14="http://schemas.microsoft.com/office/powerpoint/2010/main" val="1294297321"/>
      </p:ext>
    </p:extLst>
  </p:cSld>
  <p:clrMapOvr>
    <a:masterClrMapping/>
  </p:clrMapOvr>
  <p:transition spd="slow">
    <p:split orient="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Вертикално заглавие и текст">
    <p:spTree>
      <p:nvGrpSpPr>
        <p:cNvPr id="1" name=""/>
        <p:cNvGrpSpPr/>
        <p:nvPr/>
      </p:nvGrpSpPr>
      <p:grpSpPr>
        <a:xfrm>
          <a:off x="0" y="0"/>
          <a:ext cx="0" cy="0"/>
          <a:chOff x="0" y="0"/>
          <a:chExt cx="0" cy="0"/>
        </a:xfrm>
      </p:grpSpPr>
      <p:sp>
        <p:nvSpPr>
          <p:cNvPr id="2" name="Вертикално заглавие 1"/>
          <p:cNvSpPr>
            <a:spLocks noGrp="1"/>
          </p:cNvSpPr>
          <p:nvPr>
            <p:ph type="title" orient="vert"/>
          </p:nvPr>
        </p:nvSpPr>
        <p:spPr>
          <a:xfrm>
            <a:off x="6629400" y="274638"/>
            <a:ext cx="2057400" cy="5851525"/>
          </a:xfrm>
          <a:prstGeom prst="rect">
            <a:avLst/>
          </a:prstGeom>
        </p:spPr>
        <p:txBody>
          <a:bodyPr vert="eaVert"/>
          <a:lstStyle/>
          <a:p>
            <a:r>
              <a:rPr lang="bg-BG" smtClean="0"/>
              <a:t>Щракнете, за да редактирате стила на заглавието в образеца</a:t>
            </a:r>
            <a:endParaRPr lang="bg-BG"/>
          </a:p>
        </p:txBody>
      </p:sp>
      <p:sp>
        <p:nvSpPr>
          <p:cNvPr id="3" name="Контейнер за вертикален текст 2"/>
          <p:cNvSpPr>
            <a:spLocks noGrp="1"/>
          </p:cNvSpPr>
          <p:nvPr>
            <p:ph type="body" orient="vert" idx="1"/>
          </p:nvPr>
        </p:nvSpPr>
        <p:spPr>
          <a:xfrm>
            <a:off x="457200" y="274638"/>
            <a:ext cx="6019800" cy="5851525"/>
          </a:xfrm>
          <a:prstGeom prst="rect">
            <a:avLst/>
          </a:prstGeom>
        </p:spPr>
        <p:txBody>
          <a:bodyPr vert="eaVert"/>
          <a:lstStyle/>
          <a:p>
            <a:pPr lvl="0"/>
            <a:r>
              <a:rPr lang="bg-BG" smtClean="0"/>
              <a:t>Щракн., за да ред. стил на загл. в обр.</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Tree>
    <p:extLst>
      <p:ext uri="{BB962C8B-B14F-4D97-AF65-F5344CB8AC3E}">
        <p14:creationId xmlns:p14="http://schemas.microsoft.com/office/powerpoint/2010/main" val="208072517"/>
      </p:ext>
    </p:extLst>
  </p:cSld>
  <p:clrMapOvr>
    <a:masterClrMapping/>
  </p:clrMapOvr>
  <p:transition spd="slow">
    <p:split orient="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Only" preserve="1">
  <p:cSld name="Съдържание">
    <p:spTree>
      <p:nvGrpSpPr>
        <p:cNvPr id="1" name=""/>
        <p:cNvGrpSpPr/>
        <p:nvPr/>
      </p:nvGrpSpPr>
      <p:grpSpPr>
        <a:xfrm>
          <a:off x="0" y="0"/>
          <a:ext cx="0" cy="0"/>
          <a:chOff x="0" y="0"/>
          <a:chExt cx="0" cy="0"/>
        </a:xfrm>
      </p:grpSpPr>
      <p:sp>
        <p:nvSpPr>
          <p:cNvPr id="2" name="Контейнер за съдържание 1"/>
          <p:cNvSpPr>
            <a:spLocks noGrp="1"/>
          </p:cNvSpPr>
          <p:nvPr>
            <p:ph/>
          </p:nvPr>
        </p:nvSpPr>
        <p:spPr>
          <a:xfrm>
            <a:off x="457200" y="274638"/>
            <a:ext cx="8229600" cy="5851525"/>
          </a:xfrm>
          <a:prstGeom prst="rect">
            <a:avLst/>
          </a:prstGeom>
        </p:spPr>
        <p:txBody>
          <a:bodyPr/>
          <a:lstStyle/>
          <a:p>
            <a:pPr lvl="0"/>
            <a:r>
              <a:rPr lang="bg-BG" smtClean="0"/>
              <a:t>Щракн., за да ред. стил на загл. в обр.</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Tree>
    <p:extLst>
      <p:ext uri="{BB962C8B-B14F-4D97-AF65-F5344CB8AC3E}">
        <p14:creationId xmlns:p14="http://schemas.microsoft.com/office/powerpoint/2010/main" val="2179247536"/>
      </p:ext>
    </p:extLst>
  </p:cSld>
  <p:clrMapOvr>
    <a:masterClrMapping/>
  </p:clrMapOvr>
  <p:transition spd="slow">
    <p:split orient="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reserve="1">
  <p:cSld name="Заглавие и текст над съдържание">
    <p:spTree>
      <p:nvGrpSpPr>
        <p:cNvPr id="1" name=""/>
        <p:cNvGrpSpPr/>
        <p:nvPr/>
      </p:nvGrpSpPr>
      <p:grpSpPr>
        <a:xfrm>
          <a:off x="0" y="0"/>
          <a:ext cx="0" cy="0"/>
          <a:chOff x="0" y="0"/>
          <a:chExt cx="0" cy="0"/>
        </a:xfrm>
      </p:grpSpPr>
      <p:sp>
        <p:nvSpPr>
          <p:cNvPr id="2" name="Заглавие 1"/>
          <p:cNvSpPr>
            <a:spLocks noGrp="1"/>
          </p:cNvSpPr>
          <p:nvPr>
            <p:ph type="title"/>
          </p:nvPr>
        </p:nvSpPr>
        <p:spPr>
          <a:xfrm>
            <a:off x="457200" y="274638"/>
            <a:ext cx="8229600" cy="1143000"/>
          </a:xfrm>
          <a:prstGeom prst="rect">
            <a:avLst/>
          </a:prstGeom>
        </p:spPr>
        <p:txBody>
          <a:bodyPr/>
          <a:lstStyle/>
          <a:p>
            <a:r>
              <a:rPr lang="bg-BG" smtClean="0"/>
              <a:t>Щракнете, за да редактирате стила на заглавието в образеца</a:t>
            </a:r>
            <a:endParaRPr lang="bg-BG"/>
          </a:p>
        </p:txBody>
      </p:sp>
      <p:sp>
        <p:nvSpPr>
          <p:cNvPr id="3" name="Текстов контейнер 2"/>
          <p:cNvSpPr>
            <a:spLocks noGrp="1"/>
          </p:cNvSpPr>
          <p:nvPr>
            <p:ph type="body" sz="half" idx="1"/>
          </p:nvPr>
        </p:nvSpPr>
        <p:spPr>
          <a:xfrm>
            <a:off x="457200" y="1600200"/>
            <a:ext cx="8229600" cy="2185988"/>
          </a:xfrm>
          <a:prstGeom prst="rect">
            <a:avLst/>
          </a:prstGeom>
        </p:spPr>
        <p:txBody>
          <a:bodyPr/>
          <a:lstStyle/>
          <a:p>
            <a:pPr lvl="0"/>
            <a:r>
              <a:rPr lang="bg-BG" smtClean="0"/>
              <a:t>Щракн., за да ред. стил на загл. в обр.</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4" name="Контейнер за съдържание 3"/>
          <p:cNvSpPr>
            <a:spLocks noGrp="1"/>
          </p:cNvSpPr>
          <p:nvPr>
            <p:ph sz="half" idx="2"/>
          </p:nvPr>
        </p:nvSpPr>
        <p:spPr>
          <a:xfrm>
            <a:off x="457200" y="3938588"/>
            <a:ext cx="8229600" cy="2187575"/>
          </a:xfrm>
          <a:prstGeom prst="rect">
            <a:avLst/>
          </a:prstGeom>
        </p:spPr>
        <p:txBody>
          <a:bodyPr/>
          <a:lstStyle/>
          <a:p>
            <a:pPr lvl="0"/>
            <a:r>
              <a:rPr lang="bg-BG" smtClean="0"/>
              <a:t>Щракн., за да ред. стил на загл. в обр.</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Tree>
    <p:extLst>
      <p:ext uri="{BB962C8B-B14F-4D97-AF65-F5344CB8AC3E}">
        <p14:creationId xmlns:p14="http://schemas.microsoft.com/office/powerpoint/2010/main" val="2529313229"/>
      </p:ext>
    </p:extLst>
  </p:cSld>
  <p:clrMapOvr>
    <a:masterClrMapping/>
  </p:clrMapOvr>
  <p:transition spd="slow">
    <p:split orient="ver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bg-BG"/>
          </a:p>
        </p:txBody>
      </p:sp>
      <p:sp>
        <p:nvSpPr>
          <p:cNvPr id="3" name="Chart Placeholder 2"/>
          <p:cNvSpPr>
            <a:spLocks noGrp="1"/>
          </p:cNvSpPr>
          <p:nvPr>
            <p:ph type="chart" idx="1"/>
          </p:nvPr>
        </p:nvSpPr>
        <p:spPr>
          <a:xfrm>
            <a:off x="457200" y="1600200"/>
            <a:ext cx="8229600" cy="4525963"/>
          </a:xfrm>
          <a:prstGeom prst="rect">
            <a:avLst/>
          </a:prstGeom>
        </p:spPr>
        <p:txBody>
          <a:bodyPr/>
          <a:lstStyle/>
          <a:p>
            <a:pPr lvl="0"/>
            <a:endParaRPr lang="bg-BG" noProof="0"/>
          </a:p>
        </p:txBody>
      </p:sp>
    </p:spTree>
    <p:extLst>
      <p:ext uri="{BB962C8B-B14F-4D97-AF65-F5344CB8AC3E}">
        <p14:creationId xmlns:p14="http://schemas.microsoft.com/office/powerpoint/2010/main" val="3703056004"/>
      </p:ext>
    </p:extLst>
  </p:cSld>
  <p:clrMapOvr>
    <a:masterClrMapping/>
  </p:clrMapOvr>
  <p:transition spd="slow">
    <p:split orient="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002F5E"/>
            </a:gs>
          </a:gsLst>
          <a:lin ang="5400000" scaled="1"/>
        </a:gradFill>
        <a:effectLst/>
      </p:bgPr>
    </p:bg>
    <p:spTree>
      <p:nvGrpSpPr>
        <p:cNvPr id="1" name=""/>
        <p:cNvGrpSpPr/>
        <p:nvPr/>
      </p:nvGrpSpPr>
      <p:grpSpPr>
        <a:xfrm>
          <a:off x="0" y="0"/>
          <a:ext cx="0" cy="0"/>
          <a:chOff x="0" y="0"/>
          <a:chExt cx="0" cy="0"/>
        </a:xfrm>
      </p:grpSpPr>
      <p:sp>
        <p:nvSpPr>
          <p:cNvPr id="1027" name="Rectangle 3"/>
          <p:cNvSpPr>
            <a:spLocks noChangeArrowheads="1"/>
          </p:cNvSpPr>
          <p:nvPr/>
        </p:nvSpPr>
        <p:spPr bwMode="auto">
          <a:xfrm>
            <a:off x="0" y="765175"/>
            <a:ext cx="6553200" cy="39688"/>
          </a:xfrm>
          <a:prstGeom prst="rect">
            <a:avLst/>
          </a:prstGeom>
          <a:gradFill rotWithShape="0">
            <a:gsLst>
              <a:gs pos="0">
                <a:srgbClr val="0033CC"/>
              </a:gs>
              <a:gs pos="50000">
                <a:schemeClr val="accent1"/>
              </a:gs>
              <a:gs pos="100000">
                <a:srgbClr val="0033CC"/>
              </a:gs>
            </a:gsLst>
            <a:lin ang="0" scaled="1"/>
          </a:gradFill>
          <a:ln w="9525">
            <a:noFill/>
            <a:miter lim="800000"/>
            <a:headEnd/>
            <a:tailEnd/>
          </a:ln>
          <a:effectLst/>
        </p:spPr>
        <p:txBody>
          <a:bodyPr/>
          <a:lstStyle>
            <a:lvl1pPr>
              <a:defRPr kumimoji="1" sz="3600">
                <a:solidFill>
                  <a:schemeClr val="tx1"/>
                </a:solidFill>
                <a:latin typeface="Times New Roman" pitchFamily="18" charset="0"/>
              </a:defRPr>
            </a:lvl1pPr>
            <a:lvl2pPr marL="742950" indent="-285750">
              <a:defRPr kumimoji="1" sz="3600">
                <a:solidFill>
                  <a:schemeClr val="tx1"/>
                </a:solidFill>
                <a:latin typeface="Times New Roman" pitchFamily="18" charset="0"/>
              </a:defRPr>
            </a:lvl2pPr>
            <a:lvl3pPr marL="1143000" indent="-228600">
              <a:defRPr kumimoji="1" sz="3600">
                <a:solidFill>
                  <a:schemeClr val="tx1"/>
                </a:solidFill>
                <a:latin typeface="Times New Roman" pitchFamily="18" charset="0"/>
              </a:defRPr>
            </a:lvl3pPr>
            <a:lvl4pPr marL="1600200" indent="-228600">
              <a:defRPr kumimoji="1" sz="3600">
                <a:solidFill>
                  <a:schemeClr val="tx1"/>
                </a:solidFill>
                <a:latin typeface="Times New Roman" pitchFamily="18" charset="0"/>
              </a:defRPr>
            </a:lvl4pPr>
            <a:lvl5pPr marL="2057400" indent="-228600">
              <a:defRPr kumimoji="1" sz="3600">
                <a:solidFill>
                  <a:schemeClr val="tx1"/>
                </a:solidFill>
                <a:latin typeface="Times New Roman" pitchFamily="18" charset="0"/>
              </a:defRPr>
            </a:lvl5pPr>
            <a:lvl6pPr marL="2514600" indent="-228600" eaLnBrk="0" fontAlgn="base" hangingPunct="0">
              <a:spcBef>
                <a:spcPct val="0"/>
              </a:spcBef>
              <a:spcAft>
                <a:spcPct val="0"/>
              </a:spcAft>
              <a:defRPr kumimoji="1" sz="3600">
                <a:solidFill>
                  <a:schemeClr val="tx1"/>
                </a:solidFill>
                <a:latin typeface="Times New Roman" pitchFamily="18" charset="0"/>
              </a:defRPr>
            </a:lvl6pPr>
            <a:lvl7pPr marL="2971800" indent="-228600" eaLnBrk="0" fontAlgn="base" hangingPunct="0">
              <a:spcBef>
                <a:spcPct val="0"/>
              </a:spcBef>
              <a:spcAft>
                <a:spcPct val="0"/>
              </a:spcAft>
              <a:defRPr kumimoji="1" sz="3600">
                <a:solidFill>
                  <a:schemeClr val="tx1"/>
                </a:solidFill>
                <a:latin typeface="Times New Roman" pitchFamily="18" charset="0"/>
              </a:defRPr>
            </a:lvl7pPr>
            <a:lvl8pPr marL="3429000" indent="-228600" eaLnBrk="0" fontAlgn="base" hangingPunct="0">
              <a:spcBef>
                <a:spcPct val="0"/>
              </a:spcBef>
              <a:spcAft>
                <a:spcPct val="0"/>
              </a:spcAft>
              <a:defRPr kumimoji="1" sz="3600">
                <a:solidFill>
                  <a:schemeClr val="tx1"/>
                </a:solidFill>
                <a:latin typeface="Times New Roman" pitchFamily="18" charset="0"/>
              </a:defRPr>
            </a:lvl8pPr>
            <a:lvl9pPr marL="3886200" indent="-228600" eaLnBrk="0" fontAlgn="base" hangingPunct="0">
              <a:spcBef>
                <a:spcPct val="0"/>
              </a:spcBef>
              <a:spcAft>
                <a:spcPct val="0"/>
              </a:spcAft>
              <a:defRPr kumimoji="1" sz="3600">
                <a:solidFill>
                  <a:schemeClr val="tx1"/>
                </a:solidFill>
                <a:latin typeface="Times New Roman" pitchFamily="18" charset="0"/>
              </a:defRPr>
            </a:lvl9pPr>
          </a:lstStyle>
          <a:p>
            <a:pPr eaLnBrk="0" hangingPunct="0"/>
            <a:endParaRPr lang="bg-BG" altLang="en-US">
              <a:solidFill>
                <a:srgbClr val="FFFFFF"/>
              </a:solidFill>
            </a:endParaRPr>
          </a:p>
        </p:txBody>
      </p:sp>
      <p:sp>
        <p:nvSpPr>
          <p:cNvPr id="1028" name="Rectangle 4"/>
          <p:cNvSpPr>
            <a:spLocks noChangeArrowheads="1"/>
          </p:cNvSpPr>
          <p:nvPr/>
        </p:nvSpPr>
        <p:spPr bwMode="auto">
          <a:xfrm>
            <a:off x="3962400" y="6781800"/>
            <a:ext cx="5181600" cy="39688"/>
          </a:xfrm>
          <a:prstGeom prst="rect">
            <a:avLst/>
          </a:prstGeom>
          <a:gradFill rotWithShape="0">
            <a:gsLst>
              <a:gs pos="0">
                <a:srgbClr val="000066"/>
              </a:gs>
              <a:gs pos="50000">
                <a:schemeClr val="hlink"/>
              </a:gs>
              <a:gs pos="100000">
                <a:srgbClr val="000066"/>
              </a:gs>
            </a:gsLst>
            <a:lin ang="0" scaled="1"/>
          </a:gradFill>
          <a:ln w="9525">
            <a:noFill/>
            <a:miter lim="800000"/>
            <a:headEnd/>
            <a:tailEnd/>
          </a:ln>
          <a:effectLst/>
        </p:spPr>
        <p:txBody>
          <a:bodyPr/>
          <a:lstStyle>
            <a:lvl1pPr>
              <a:defRPr kumimoji="1" sz="3600">
                <a:solidFill>
                  <a:schemeClr val="tx1"/>
                </a:solidFill>
                <a:latin typeface="Times New Roman" pitchFamily="18" charset="0"/>
              </a:defRPr>
            </a:lvl1pPr>
            <a:lvl2pPr marL="742950" indent="-285750">
              <a:defRPr kumimoji="1" sz="3600">
                <a:solidFill>
                  <a:schemeClr val="tx1"/>
                </a:solidFill>
                <a:latin typeface="Times New Roman" pitchFamily="18" charset="0"/>
              </a:defRPr>
            </a:lvl2pPr>
            <a:lvl3pPr marL="1143000" indent="-228600">
              <a:defRPr kumimoji="1" sz="3600">
                <a:solidFill>
                  <a:schemeClr val="tx1"/>
                </a:solidFill>
                <a:latin typeface="Times New Roman" pitchFamily="18" charset="0"/>
              </a:defRPr>
            </a:lvl3pPr>
            <a:lvl4pPr marL="1600200" indent="-228600">
              <a:defRPr kumimoji="1" sz="3600">
                <a:solidFill>
                  <a:schemeClr val="tx1"/>
                </a:solidFill>
                <a:latin typeface="Times New Roman" pitchFamily="18" charset="0"/>
              </a:defRPr>
            </a:lvl4pPr>
            <a:lvl5pPr marL="2057400" indent="-228600">
              <a:defRPr kumimoji="1" sz="3600">
                <a:solidFill>
                  <a:schemeClr val="tx1"/>
                </a:solidFill>
                <a:latin typeface="Times New Roman" pitchFamily="18" charset="0"/>
              </a:defRPr>
            </a:lvl5pPr>
            <a:lvl6pPr marL="2514600" indent="-228600" eaLnBrk="0" fontAlgn="base" hangingPunct="0">
              <a:spcBef>
                <a:spcPct val="0"/>
              </a:spcBef>
              <a:spcAft>
                <a:spcPct val="0"/>
              </a:spcAft>
              <a:defRPr kumimoji="1" sz="3600">
                <a:solidFill>
                  <a:schemeClr val="tx1"/>
                </a:solidFill>
                <a:latin typeface="Times New Roman" pitchFamily="18" charset="0"/>
              </a:defRPr>
            </a:lvl6pPr>
            <a:lvl7pPr marL="2971800" indent="-228600" eaLnBrk="0" fontAlgn="base" hangingPunct="0">
              <a:spcBef>
                <a:spcPct val="0"/>
              </a:spcBef>
              <a:spcAft>
                <a:spcPct val="0"/>
              </a:spcAft>
              <a:defRPr kumimoji="1" sz="3600">
                <a:solidFill>
                  <a:schemeClr val="tx1"/>
                </a:solidFill>
                <a:latin typeface="Times New Roman" pitchFamily="18" charset="0"/>
              </a:defRPr>
            </a:lvl7pPr>
            <a:lvl8pPr marL="3429000" indent="-228600" eaLnBrk="0" fontAlgn="base" hangingPunct="0">
              <a:spcBef>
                <a:spcPct val="0"/>
              </a:spcBef>
              <a:spcAft>
                <a:spcPct val="0"/>
              </a:spcAft>
              <a:defRPr kumimoji="1" sz="3600">
                <a:solidFill>
                  <a:schemeClr val="tx1"/>
                </a:solidFill>
                <a:latin typeface="Times New Roman" pitchFamily="18" charset="0"/>
              </a:defRPr>
            </a:lvl8pPr>
            <a:lvl9pPr marL="3886200" indent="-228600" eaLnBrk="0" fontAlgn="base" hangingPunct="0">
              <a:spcBef>
                <a:spcPct val="0"/>
              </a:spcBef>
              <a:spcAft>
                <a:spcPct val="0"/>
              </a:spcAft>
              <a:defRPr kumimoji="1" sz="3600">
                <a:solidFill>
                  <a:schemeClr val="tx1"/>
                </a:solidFill>
                <a:latin typeface="Times New Roman" pitchFamily="18" charset="0"/>
              </a:defRPr>
            </a:lvl9pPr>
          </a:lstStyle>
          <a:p>
            <a:pPr eaLnBrk="0" hangingPunct="0"/>
            <a:endParaRPr lang="bg-BG" altLang="en-US">
              <a:solidFill>
                <a:srgbClr val="FFFFFF"/>
              </a:solidFill>
            </a:endParaRPr>
          </a:p>
        </p:txBody>
      </p:sp>
      <p:sp>
        <p:nvSpPr>
          <p:cNvPr id="2" name="Rectangle 5"/>
          <p:cNvSpPr>
            <a:spLocks noChangeArrowheads="1"/>
          </p:cNvSpPr>
          <p:nvPr/>
        </p:nvSpPr>
        <p:spPr bwMode="auto">
          <a:xfrm>
            <a:off x="0" y="260350"/>
            <a:ext cx="9144000" cy="504825"/>
          </a:xfrm>
          <a:prstGeom prst="rect">
            <a:avLst/>
          </a:prstGeom>
          <a:gradFill rotWithShape="0">
            <a:gsLst>
              <a:gs pos="0">
                <a:srgbClr val="003399"/>
              </a:gs>
              <a:gs pos="50000">
                <a:srgbClr val="0066CC"/>
              </a:gs>
              <a:gs pos="100000">
                <a:srgbClr val="003399"/>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3600">
                <a:solidFill>
                  <a:schemeClr val="tx1"/>
                </a:solidFill>
                <a:latin typeface="Times New Roman" pitchFamily="18" charset="0"/>
              </a:defRPr>
            </a:lvl1pPr>
            <a:lvl2pPr marL="742950" indent="-285750">
              <a:defRPr kumimoji="1" sz="3600">
                <a:solidFill>
                  <a:schemeClr val="tx1"/>
                </a:solidFill>
                <a:latin typeface="Times New Roman" pitchFamily="18" charset="0"/>
              </a:defRPr>
            </a:lvl2pPr>
            <a:lvl3pPr marL="1143000" indent="-228600">
              <a:defRPr kumimoji="1" sz="3600">
                <a:solidFill>
                  <a:schemeClr val="tx1"/>
                </a:solidFill>
                <a:latin typeface="Times New Roman" pitchFamily="18" charset="0"/>
              </a:defRPr>
            </a:lvl3pPr>
            <a:lvl4pPr marL="1600200" indent="-228600">
              <a:defRPr kumimoji="1" sz="3600">
                <a:solidFill>
                  <a:schemeClr val="tx1"/>
                </a:solidFill>
                <a:latin typeface="Times New Roman" pitchFamily="18" charset="0"/>
              </a:defRPr>
            </a:lvl4pPr>
            <a:lvl5pPr marL="2057400" indent="-228600">
              <a:defRPr kumimoji="1" sz="3600">
                <a:solidFill>
                  <a:schemeClr val="tx1"/>
                </a:solidFill>
                <a:latin typeface="Times New Roman" pitchFamily="18" charset="0"/>
              </a:defRPr>
            </a:lvl5pPr>
            <a:lvl6pPr marL="2514600" indent="-228600" eaLnBrk="0" fontAlgn="base" hangingPunct="0">
              <a:spcBef>
                <a:spcPct val="0"/>
              </a:spcBef>
              <a:spcAft>
                <a:spcPct val="0"/>
              </a:spcAft>
              <a:defRPr kumimoji="1" sz="3600">
                <a:solidFill>
                  <a:schemeClr val="tx1"/>
                </a:solidFill>
                <a:latin typeface="Times New Roman" pitchFamily="18" charset="0"/>
              </a:defRPr>
            </a:lvl6pPr>
            <a:lvl7pPr marL="2971800" indent="-228600" eaLnBrk="0" fontAlgn="base" hangingPunct="0">
              <a:spcBef>
                <a:spcPct val="0"/>
              </a:spcBef>
              <a:spcAft>
                <a:spcPct val="0"/>
              </a:spcAft>
              <a:defRPr kumimoji="1" sz="3600">
                <a:solidFill>
                  <a:schemeClr val="tx1"/>
                </a:solidFill>
                <a:latin typeface="Times New Roman" pitchFamily="18" charset="0"/>
              </a:defRPr>
            </a:lvl7pPr>
            <a:lvl8pPr marL="3429000" indent="-228600" eaLnBrk="0" fontAlgn="base" hangingPunct="0">
              <a:spcBef>
                <a:spcPct val="0"/>
              </a:spcBef>
              <a:spcAft>
                <a:spcPct val="0"/>
              </a:spcAft>
              <a:defRPr kumimoji="1" sz="3600">
                <a:solidFill>
                  <a:schemeClr val="tx1"/>
                </a:solidFill>
                <a:latin typeface="Times New Roman" pitchFamily="18" charset="0"/>
              </a:defRPr>
            </a:lvl8pPr>
            <a:lvl9pPr marL="3886200" indent="-228600" eaLnBrk="0" fontAlgn="base" hangingPunct="0">
              <a:spcBef>
                <a:spcPct val="0"/>
              </a:spcBef>
              <a:spcAft>
                <a:spcPct val="0"/>
              </a:spcAft>
              <a:defRPr kumimoji="1" sz="3600">
                <a:solidFill>
                  <a:schemeClr val="tx1"/>
                </a:solidFill>
                <a:latin typeface="Times New Roman" pitchFamily="18" charset="0"/>
              </a:defRPr>
            </a:lvl9pPr>
          </a:lstStyle>
          <a:p>
            <a:pPr eaLnBrk="0" hangingPunct="0"/>
            <a:endParaRPr lang="bg-BG" altLang="bg-BG">
              <a:solidFill>
                <a:srgbClr val="FFFFFF"/>
              </a:solidFill>
            </a:endParaRPr>
          </a:p>
        </p:txBody>
      </p:sp>
      <p:pic>
        <p:nvPicPr>
          <p:cNvPr id="1029" name="Картина 17" descr="IMS_NEW_logo-1.tif"/>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0" y="155575"/>
            <a:ext cx="452438"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26"/>
          <p:cNvSpPr>
            <a:spLocks noChangeArrowheads="1"/>
          </p:cNvSpPr>
          <p:nvPr userDrawn="1"/>
        </p:nvSpPr>
        <p:spPr bwMode="auto">
          <a:xfrm>
            <a:off x="971550" y="319544"/>
            <a:ext cx="7848600" cy="430887"/>
          </a:xfrm>
          <a:prstGeom prst="rect">
            <a:avLst/>
          </a:prstGeom>
          <a:noFill/>
          <a:ln w="9525">
            <a:noFill/>
            <a:miter lim="800000"/>
            <a:headEnd/>
            <a:tailEnd/>
          </a:ln>
          <a:effectLst/>
        </p:spPr>
        <p:txBody>
          <a:bodyPr lIns="36000" tIns="0" rIns="36000" bIns="0" anchor="ctr" anchorCtr="1">
            <a:spAutoFit/>
          </a:bodyPr>
          <a:lstStyle>
            <a:lvl1pPr>
              <a:defRPr kumimoji="1" sz="3600">
                <a:solidFill>
                  <a:schemeClr val="tx1"/>
                </a:solidFill>
                <a:latin typeface="Times New Roman" pitchFamily="18" charset="0"/>
              </a:defRPr>
            </a:lvl1pPr>
            <a:lvl2pPr marL="742950" indent="-285750">
              <a:defRPr kumimoji="1" sz="3600">
                <a:solidFill>
                  <a:schemeClr val="tx1"/>
                </a:solidFill>
                <a:latin typeface="Times New Roman" pitchFamily="18" charset="0"/>
              </a:defRPr>
            </a:lvl2pPr>
            <a:lvl3pPr marL="1143000" indent="-228600">
              <a:defRPr kumimoji="1" sz="3600">
                <a:solidFill>
                  <a:schemeClr val="tx1"/>
                </a:solidFill>
                <a:latin typeface="Times New Roman" pitchFamily="18" charset="0"/>
              </a:defRPr>
            </a:lvl3pPr>
            <a:lvl4pPr marL="1600200" indent="-228600">
              <a:defRPr kumimoji="1" sz="3600">
                <a:solidFill>
                  <a:schemeClr val="tx1"/>
                </a:solidFill>
                <a:latin typeface="Times New Roman" pitchFamily="18" charset="0"/>
              </a:defRPr>
            </a:lvl4pPr>
            <a:lvl5pPr marL="2057400" indent="-228600">
              <a:defRPr kumimoji="1" sz="3600">
                <a:solidFill>
                  <a:schemeClr val="tx1"/>
                </a:solidFill>
                <a:latin typeface="Times New Roman" pitchFamily="18" charset="0"/>
              </a:defRPr>
            </a:lvl5pPr>
            <a:lvl6pPr marL="2514600" indent="-228600" eaLnBrk="0" fontAlgn="base" hangingPunct="0">
              <a:spcBef>
                <a:spcPct val="0"/>
              </a:spcBef>
              <a:spcAft>
                <a:spcPct val="0"/>
              </a:spcAft>
              <a:defRPr kumimoji="1" sz="3600">
                <a:solidFill>
                  <a:schemeClr val="tx1"/>
                </a:solidFill>
                <a:latin typeface="Times New Roman" pitchFamily="18" charset="0"/>
              </a:defRPr>
            </a:lvl6pPr>
            <a:lvl7pPr marL="2971800" indent="-228600" eaLnBrk="0" fontAlgn="base" hangingPunct="0">
              <a:spcBef>
                <a:spcPct val="0"/>
              </a:spcBef>
              <a:spcAft>
                <a:spcPct val="0"/>
              </a:spcAft>
              <a:defRPr kumimoji="1" sz="3600">
                <a:solidFill>
                  <a:schemeClr val="tx1"/>
                </a:solidFill>
                <a:latin typeface="Times New Roman" pitchFamily="18" charset="0"/>
              </a:defRPr>
            </a:lvl7pPr>
            <a:lvl8pPr marL="3429000" indent="-228600" eaLnBrk="0" fontAlgn="base" hangingPunct="0">
              <a:spcBef>
                <a:spcPct val="0"/>
              </a:spcBef>
              <a:spcAft>
                <a:spcPct val="0"/>
              </a:spcAft>
              <a:defRPr kumimoji="1" sz="3600">
                <a:solidFill>
                  <a:schemeClr val="tx1"/>
                </a:solidFill>
                <a:latin typeface="Times New Roman" pitchFamily="18" charset="0"/>
              </a:defRPr>
            </a:lvl8pPr>
            <a:lvl9pPr marL="3886200" indent="-228600" eaLnBrk="0" fontAlgn="base" hangingPunct="0">
              <a:spcBef>
                <a:spcPct val="0"/>
              </a:spcBef>
              <a:spcAft>
                <a:spcPct val="0"/>
              </a:spcAft>
              <a:defRPr kumimoji="1" sz="3600">
                <a:solidFill>
                  <a:schemeClr val="tx1"/>
                </a:solidFill>
                <a:latin typeface="Times New Roman" pitchFamily="18" charset="0"/>
              </a:defRPr>
            </a:lvl9pPr>
          </a:lstStyle>
          <a:p>
            <a:pPr algn="ctr" eaLnBrk="0" hangingPunct="0"/>
            <a:r>
              <a:rPr lang="en-US" altLang="bg-BG" sz="2800" b="1" dirty="0" smtClean="0">
                <a:solidFill>
                  <a:srgbClr val="CBCBCB"/>
                </a:solidFill>
              </a:rPr>
              <a:t>HIGH-TECH IMS LTD</a:t>
            </a:r>
            <a:endParaRPr lang="bg-BG" altLang="bg-BG" sz="2800" b="1" dirty="0">
              <a:solidFill>
                <a:srgbClr val="CBCBCB"/>
              </a:solidFill>
            </a:endParaRPr>
          </a:p>
        </p:txBody>
      </p:sp>
    </p:spTree>
    <p:extLst>
      <p:ext uri="{BB962C8B-B14F-4D97-AF65-F5344CB8AC3E}">
        <p14:creationId xmlns:p14="http://schemas.microsoft.com/office/powerpoint/2010/main" val="2703765394"/>
      </p:ext>
    </p:extLst>
  </p:cSld>
  <p:clrMap bg1="dk2" tx1="lt1" bg2="dk1"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transition spd="slow">
    <p:split orient="vert"/>
  </p:transition>
  <p:txStyles>
    <p:titleStyle>
      <a:lvl1pPr algn="l"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imes New Roman" pitchFamily="18" charset="0"/>
        </a:defRPr>
      </a:lvl2pPr>
      <a:lvl3pPr algn="l"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imes New Roman" pitchFamily="18" charset="0"/>
        </a:defRPr>
      </a:lvl3pPr>
      <a:lvl4pPr algn="l"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imes New Roman" pitchFamily="18" charset="0"/>
        </a:defRPr>
      </a:lvl4pPr>
      <a:lvl5pPr algn="l"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imes New Roman" pitchFamily="18" charset="0"/>
        </a:defRPr>
      </a:lvl5pPr>
      <a:lvl6pPr marL="457200" algn="l"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imes New Roman" pitchFamily="18" charset="0"/>
        </a:defRPr>
      </a:lvl6pPr>
      <a:lvl7pPr marL="914400" algn="l"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imes New Roman" pitchFamily="18" charset="0"/>
        </a:defRPr>
      </a:lvl7pPr>
      <a:lvl8pPr marL="1371600" algn="l"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imes New Roman" pitchFamily="18" charset="0"/>
        </a:defRPr>
      </a:lvl8pPr>
      <a:lvl9pPr marL="1828800" algn="l"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Times New Roman" pitchFamily="18" charset="0"/>
        </a:defRPr>
      </a:lvl9pPr>
    </p:titleStyle>
    <p:bodyStyle>
      <a:lvl1pPr marL="342900" indent="-342900" algn="l" rtl="0" eaLnBrk="0" fontAlgn="base" hangingPunct="0">
        <a:spcBef>
          <a:spcPct val="20000"/>
        </a:spcBef>
        <a:spcAft>
          <a:spcPct val="0"/>
        </a:spcAft>
        <a:buClr>
          <a:schemeClr val="accent2"/>
        </a:buClr>
        <a:buSzPct val="80000"/>
        <a:buFont typeface="Wingdings" pitchFamily="2" charset="2"/>
        <a:buChar char="l"/>
        <a:defRPr kumimoji="1" sz="32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b="1">
          <a:solidFill>
            <a:schemeClr val="tx1"/>
          </a:solidFill>
          <a:latin typeface="+mn-lt"/>
        </a:defRPr>
      </a:lvl2pPr>
      <a:lvl3pPr marL="1143000" indent="-228600" algn="l" rtl="0" eaLnBrk="0" fontAlgn="base" hangingPunct="0">
        <a:spcBef>
          <a:spcPct val="20000"/>
        </a:spcBef>
        <a:spcAft>
          <a:spcPct val="0"/>
        </a:spcAft>
        <a:buClr>
          <a:schemeClr val="accent2"/>
        </a:buClr>
        <a:buChar char="•"/>
        <a:defRPr kumimoji="1" sz="2400" b="1">
          <a:solidFill>
            <a:schemeClr val="tx1"/>
          </a:solidFill>
          <a:latin typeface="+mn-lt"/>
        </a:defRPr>
      </a:lvl3pPr>
      <a:lvl4pPr marL="1600200" indent="-228600" algn="l" rtl="0" eaLnBrk="0" fontAlgn="base" hangingPunct="0">
        <a:spcBef>
          <a:spcPct val="20000"/>
        </a:spcBef>
        <a:spcAft>
          <a:spcPct val="0"/>
        </a:spcAft>
        <a:buChar char="–"/>
        <a:defRPr kumimoji="1" sz="2000" b="1">
          <a:solidFill>
            <a:schemeClr val="tx1"/>
          </a:solidFill>
          <a:latin typeface="+mn-lt"/>
        </a:defRPr>
      </a:lvl4pPr>
      <a:lvl5pPr marL="2057400" indent="-228600" algn="l" rtl="0" eaLnBrk="0" fontAlgn="base" hangingPunct="0">
        <a:spcBef>
          <a:spcPct val="20000"/>
        </a:spcBef>
        <a:spcAft>
          <a:spcPct val="0"/>
        </a:spcAft>
        <a:buClr>
          <a:schemeClr val="accent2"/>
        </a:buClr>
        <a:buChar char="•"/>
        <a:defRPr kumimoji="1" sz="2000" b="1">
          <a:solidFill>
            <a:schemeClr val="tx1"/>
          </a:solidFill>
          <a:latin typeface="+mn-lt"/>
        </a:defRPr>
      </a:lvl5pPr>
      <a:lvl6pPr marL="2514600" indent="-228600" algn="l" rtl="0" eaLnBrk="0" fontAlgn="base" hangingPunct="0">
        <a:spcBef>
          <a:spcPct val="20000"/>
        </a:spcBef>
        <a:spcAft>
          <a:spcPct val="0"/>
        </a:spcAft>
        <a:buClr>
          <a:schemeClr val="accent2"/>
        </a:buClr>
        <a:buChar char="•"/>
        <a:defRPr kumimoji="1" sz="2000" b="1">
          <a:solidFill>
            <a:schemeClr val="tx1"/>
          </a:solidFill>
          <a:latin typeface="+mn-lt"/>
        </a:defRPr>
      </a:lvl6pPr>
      <a:lvl7pPr marL="2971800" indent="-228600" algn="l" rtl="0" eaLnBrk="0" fontAlgn="base" hangingPunct="0">
        <a:spcBef>
          <a:spcPct val="20000"/>
        </a:spcBef>
        <a:spcAft>
          <a:spcPct val="0"/>
        </a:spcAft>
        <a:buClr>
          <a:schemeClr val="accent2"/>
        </a:buClr>
        <a:buChar char="•"/>
        <a:defRPr kumimoji="1" sz="2000" b="1">
          <a:solidFill>
            <a:schemeClr val="tx1"/>
          </a:solidFill>
          <a:latin typeface="+mn-lt"/>
        </a:defRPr>
      </a:lvl7pPr>
      <a:lvl8pPr marL="3429000" indent="-228600" algn="l" rtl="0" eaLnBrk="0" fontAlgn="base" hangingPunct="0">
        <a:spcBef>
          <a:spcPct val="20000"/>
        </a:spcBef>
        <a:spcAft>
          <a:spcPct val="0"/>
        </a:spcAft>
        <a:buClr>
          <a:schemeClr val="accent2"/>
        </a:buClr>
        <a:buChar char="•"/>
        <a:defRPr kumimoji="1" sz="2000" b="1">
          <a:solidFill>
            <a:schemeClr val="tx1"/>
          </a:solidFill>
          <a:latin typeface="+mn-lt"/>
        </a:defRPr>
      </a:lvl8pPr>
      <a:lvl9pPr marL="3886200" indent="-228600" algn="l" rtl="0" eaLnBrk="0" fontAlgn="base" hangingPunct="0">
        <a:spcBef>
          <a:spcPct val="20000"/>
        </a:spcBef>
        <a:spcAft>
          <a:spcPct val="0"/>
        </a:spcAft>
        <a:buClr>
          <a:schemeClr val="accent2"/>
        </a:buClr>
        <a:buChar char="•"/>
        <a:defRPr kumimoji="1" sz="2000" b="1">
          <a:solidFill>
            <a:schemeClr val="tx1"/>
          </a:solidFill>
          <a:latin typeface="+mn-lt"/>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9.png"/><Relationship Id="rId3" Type="http://schemas.openxmlformats.org/officeDocument/2006/relationships/image" Target="../media/image2.png"/><Relationship Id="rId7" Type="http://schemas.openxmlformats.org/officeDocument/2006/relationships/image" Target="../media/image5.png"/><Relationship Id="rId12"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microsoft.com/office/2007/relationships/hdphoto" Target="../media/hdphoto1.wdp"/><Relationship Id="rId11" Type="http://schemas.openxmlformats.org/officeDocument/2006/relationships/image" Target="../media/image7.png"/><Relationship Id="rId5" Type="http://schemas.openxmlformats.org/officeDocument/2006/relationships/image" Target="../media/image4.png"/><Relationship Id="rId10" Type="http://schemas.microsoft.com/office/2007/relationships/hdphoto" Target="../media/hdphoto3.wdp"/><Relationship Id="rId4" Type="http://schemas.openxmlformats.org/officeDocument/2006/relationships/image" Target="../media/image3.png"/><Relationship Id="rId9"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4.wmv"/><Relationship Id="rId1" Type="http://schemas.microsoft.com/office/2007/relationships/media" Target="../media/media4.wmv"/><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5.wmv"/><Relationship Id="rId1" Type="http://schemas.microsoft.com/office/2007/relationships/media" Target="../media/media5.wmv"/><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3"/>
          <p:cNvSpPr>
            <a:spLocks noGrp="1" noChangeArrowheads="1"/>
          </p:cNvSpPr>
          <p:nvPr>
            <p:ph type="body" sz="half" idx="4294967295"/>
          </p:nvPr>
        </p:nvSpPr>
        <p:spPr bwMode="auto">
          <a:xfrm>
            <a:off x="250825" y="2204864"/>
            <a:ext cx="8712200" cy="201622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892175" indent="-533400" algn="ctr">
              <a:buFont typeface="Wingdings" pitchFamily="2" charset="2"/>
              <a:buNone/>
            </a:pPr>
            <a:endParaRPr lang="en-US" altLang="bg-BG" sz="2000" dirty="0" smtClean="0">
              <a:latin typeface="Times New Roman" pitchFamily="18" charset="0"/>
            </a:endParaRPr>
          </a:p>
          <a:p>
            <a:pPr marL="892175" indent="-533400" algn="ctr">
              <a:buNone/>
            </a:pPr>
            <a:r>
              <a:rPr lang="en-US" altLang="bg-BG" dirty="0" smtClean="0">
                <a:latin typeface="Times New Roman" pitchFamily="18" charset="0"/>
              </a:rPr>
              <a:t>ANTI-DRONE SYSTEM</a:t>
            </a:r>
          </a:p>
          <a:p>
            <a:pPr marL="892175" indent="-533400" algn="ctr">
              <a:buNone/>
            </a:pPr>
            <a:r>
              <a:rPr lang="bg-BG" altLang="bg-BG" dirty="0" smtClean="0">
                <a:latin typeface="Times New Roman" pitchFamily="18" charset="0"/>
              </a:rPr>
              <a:t>А</a:t>
            </a:r>
            <a:r>
              <a:rPr lang="en-US" altLang="bg-BG" dirty="0" smtClean="0">
                <a:latin typeface="Times New Roman" pitchFamily="18" charset="0"/>
              </a:rPr>
              <a:t>DD-400-1</a:t>
            </a:r>
          </a:p>
          <a:p>
            <a:pPr marL="892175" indent="-533400" algn="ctr">
              <a:buFont typeface="Wingdings" pitchFamily="2" charset="2"/>
              <a:buNone/>
            </a:pPr>
            <a:endParaRPr lang="en-US" altLang="bg-BG" sz="2000" dirty="0" smtClean="0">
              <a:latin typeface="Times New Roman" pitchFamily="18" charset="0"/>
            </a:endParaRPr>
          </a:p>
          <a:p>
            <a:pPr marL="892175" indent="-533400" algn="ctr">
              <a:buFont typeface="Wingdings" pitchFamily="2" charset="2"/>
              <a:buNone/>
            </a:pPr>
            <a:endParaRPr lang="en-US" altLang="bg-BG" sz="1800" dirty="0" smtClean="0">
              <a:latin typeface="Times New Roman" pitchFamily="18" charset="0"/>
            </a:endParaRPr>
          </a:p>
          <a:p>
            <a:pPr marL="892175" indent="-533400" algn="ctr">
              <a:buFont typeface="Wingdings" pitchFamily="2" charset="2"/>
              <a:buNone/>
            </a:pPr>
            <a:endParaRPr lang="en-US" altLang="bg-BG" sz="1800" dirty="0">
              <a:latin typeface="Times New Roman" pitchFamily="18" charset="0"/>
            </a:endParaRPr>
          </a:p>
          <a:p>
            <a:pPr marL="892175" indent="-533400" algn="ctr">
              <a:buFont typeface="Wingdings" pitchFamily="2" charset="2"/>
              <a:buNone/>
            </a:pPr>
            <a:endParaRPr lang="en-US" altLang="bg-BG" sz="1800" dirty="0" smtClean="0">
              <a:latin typeface="Times New Roman" pitchFamily="18" charset="0"/>
            </a:endParaRPr>
          </a:p>
          <a:p>
            <a:pPr marL="892175" indent="-533400" algn="ctr">
              <a:buFont typeface="Wingdings" pitchFamily="2" charset="2"/>
              <a:buNone/>
            </a:pPr>
            <a:endParaRPr lang="en-US" altLang="bg-BG" sz="1800" dirty="0">
              <a:latin typeface="Times New Roman" pitchFamily="18" charset="0"/>
            </a:endParaRPr>
          </a:p>
          <a:p>
            <a:pPr marL="892175" indent="-533400" algn="ctr">
              <a:buFont typeface="Wingdings" pitchFamily="2" charset="2"/>
              <a:buNone/>
            </a:pPr>
            <a:r>
              <a:rPr lang="en-US" altLang="bg-BG" sz="2000" dirty="0" smtClean="0">
                <a:latin typeface="Times New Roman" pitchFamily="18" charset="0"/>
              </a:rPr>
              <a:t> BULGARIA, SOFIA, 2019</a:t>
            </a:r>
            <a:endParaRPr lang="bg-BG" altLang="bg-BG" sz="2000" dirty="0" smtClean="0">
              <a:latin typeface="Times New Roman" pitchFamily="18" charset="0"/>
            </a:endParaRPr>
          </a:p>
        </p:txBody>
      </p:sp>
    </p:spTree>
    <p:extLst>
      <p:ext uri="{BB962C8B-B14F-4D97-AF65-F5344CB8AC3E}">
        <p14:creationId xmlns:p14="http://schemas.microsoft.com/office/powerpoint/2010/main" val="3816779268"/>
      </p:ext>
    </p:extLst>
  </p:cSld>
  <p:clrMapOvr>
    <a:masterClrMapping/>
  </p:clrMapOvr>
  <p:transition spd="slow">
    <p:split orient="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5736" y="4612252"/>
            <a:ext cx="2031948" cy="2012283"/>
          </a:xfrm>
          <a:prstGeom prst="rect">
            <a:avLst/>
          </a:prstGeom>
        </p:spPr>
      </p:pic>
      <p:sp>
        <p:nvSpPr>
          <p:cNvPr id="5" name="Text Box 18"/>
          <p:cNvSpPr txBox="1">
            <a:spLocks noChangeArrowheads="1"/>
          </p:cNvSpPr>
          <p:nvPr/>
        </p:nvSpPr>
        <p:spPr bwMode="auto">
          <a:xfrm>
            <a:off x="1988854" y="1721548"/>
            <a:ext cx="3459063" cy="329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type="none" w="med" len="lg"/>
              </a14:hiddenLine>
            </a:ext>
          </a:extLst>
        </p:spPr>
        <p:txBody>
          <a:bodyPr lIns="0" rIns="0"/>
          <a:lstStyle>
            <a:lvl1pPr>
              <a:defRPr sz="1600" b="1">
                <a:solidFill>
                  <a:schemeClr val="tx1"/>
                </a:solidFill>
                <a:latin typeface="Verdana" pitchFamily="34" charset="0"/>
              </a:defRPr>
            </a:lvl1pPr>
            <a:lvl2pPr marL="742950" indent="-285750">
              <a:defRPr sz="1600" b="1">
                <a:solidFill>
                  <a:schemeClr val="tx1"/>
                </a:solidFill>
                <a:latin typeface="Verdana" pitchFamily="34" charset="0"/>
              </a:defRPr>
            </a:lvl2pPr>
            <a:lvl3pPr marL="1143000" indent="-228600">
              <a:defRPr sz="1600" b="1">
                <a:solidFill>
                  <a:schemeClr val="tx1"/>
                </a:solidFill>
                <a:latin typeface="Verdana" pitchFamily="34" charset="0"/>
              </a:defRPr>
            </a:lvl3pPr>
            <a:lvl4pPr marL="1600200" indent="-228600">
              <a:defRPr sz="1600" b="1">
                <a:solidFill>
                  <a:schemeClr val="tx1"/>
                </a:solidFill>
                <a:latin typeface="Verdana" pitchFamily="34" charset="0"/>
              </a:defRPr>
            </a:lvl4pPr>
            <a:lvl5pPr marL="2057400" indent="-228600">
              <a:defRPr sz="1600" b="1">
                <a:solidFill>
                  <a:schemeClr val="tx1"/>
                </a:solidFill>
                <a:latin typeface="Verdana" pitchFamily="34" charset="0"/>
              </a:defRPr>
            </a:lvl5pPr>
            <a:lvl6pPr marL="2514600" indent="-228600" algn="just" eaLnBrk="0" fontAlgn="base" hangingPunct="0">
              <a:spcBef>
                <a:spcPct val="20000"/>
              </a:spcBef>
              <a:spcAft>
                <a:spcPct val="0"/>
              </a:spcAft>
              <a:buChar char="•"/>
              <a:defRPr sz="1600" b="1">
                <a:solidFill>
                  <a:schemeClr val="tx1"/>
                </a:solidFill>
                <a:latin typeface="Verdana" pitchFamily="34" charset="0"/>
              </a:defRPr>
            </a:lvl6pPr>
            <a:lvl7pPr marL="2971800" indent="-228600" algn="just" eaLnBrk="0" fontAlgn="base" hangingPunct="0">
              <a:spcBef>
                <a:spcPct val="20000"/>
              </a:spcBef>
              <a:spcAft>
                <a:spcPct val="0"/>
              </a:spcAft>
              <a:buChar char="•"/>
              <a:defRPr sz="1600" b="1">
                <a:solidFill>
                  <a:schemeClr val="tx1"/>
                </a:solidFill>
                <a:latin typeface="Verdana" pitchFamily="34" charset="0"/>
              </a:defRPr>
            </a:lvl7pPr>
            <a:lvl8pPr marL="3429000" indent="-228600" algn="just" eaLnBrk="0" fontAlgn="base" hangingPunct="0">
              <a:spcBef>
                <a:spcPct val="20000"/>
              </a:spcBef>
              <a:spcAft>
                <a:spcPct val="0"/>
              </a:spcAft>
              <a:buChar char="•"/>
              <a:defRPr sz="1600" b="1">
                <a:solidFill>
                  <a:schemeClr val="tx1"/>
                </a:solidFill>
                <a:latin typeface="Verdana" pitchFamily="34" charset="0"/>
              </a:defRPr>
            </a:lvl8pPr>
            <a:lvl9pPr marL="3886200" indent="-228600" algn="just" eaLnBrk="0" fontAlgn="base" hangingPunct="0">
              <a:spcBef>
                <a:spcPct val="20000"/>
              </a:spcBef>
              <a:spcAft>
                <a:spcPct val="0"/>
              </a:spcAft>
              <a:buChar char="•"/>
              <a:defRPr sz="1600" b="1">
                <a:solidFill>
                  <a:schemeClr val="tx1"/>
                </a:solidFill>
                <a:latin typeface="Verdana" pitchFamily="34" charset="0"/>
              </a:defRPr>
            </a:lvl9pPr>
          </a:lstStyle>
          <a:p>
            <a:pPr marL="0" marR="0" lvl="0" indent="0" algn="ctr" defTabSz="914400" eaLnBrk="0" fontAlgn="auto" latinLnBrk="0" hangingPunct="0">
              <a:lnSpc>
                <a:spcPct val="100000"/>
              </a:lnSpc>
              <a:spcBef>
                <a:spcPct val="20000"/>
              </a:spcBef>
              <a:spcAft>
                <a:spcPts val="0"/>
              </a:spcAft>
              <a:buClrTx/>
              <a:buSzTx/>
              <a:buFontTx/>
              <a:buNone/>
              <a:tabLst/>
              <a:defRPr/>
            </a:pPr>
            <a:r>
              <a:rPr kumimoji="0" lang="en-US" altLang="bg-BG" b="0"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mj-lt"/>
              </a:rPr>
              <a:t>REMOTE</a:t>
            </a:r>
            <a:r>
              <a:rPr kumimoji="0" lang="en-US" altLang="bg-BG" b="0" i="0" u="none" strike="noStrike" kern="0" cap="none" spc="0" normalizeH="0" noProof="0" dirty="0" smtClean="0">
                <a:ln>
                  <a:noFill/>
                </a:ln>
                <a:solidFill>
                  <a:srgbClr val="FFFFFF"/>
                </a:solidFill>
                <a:effectLst>
                  <a:outerShdw blurRad="38100" dist="38100" dir="2700000" algn="tl">
                    <a:srgbClr val="000000">
                      <a:alpha val="43137"/>
                    </a:srgbClr>
                  </a:outerShdw>
                </a:effectLst>
                <a:uLnTx/>
                <a:uFillTx/>
                <a:latin typeface="+mj-lt"/>
              </a:rPr>
              <a:t> CONTROLLED </a:t>
            </a:r>
            <a:r>
              <a:rPr kumimoji="0" lang="en-US" altLang="bg-BG" b="0"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mj-lt"/>
              </a:rPr>
              <a:t>WARHEADS</a:t>
            </a:r>
            <a:endParaRPr kumimoji="0" lang="en-US" altLang="bg-BG" sz="20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mj-lt"/>
            </a:endParaRPr>
          </a:p>
        </p:txBody>
      </p:sp>
      <p:sp>
        <p:nvSpPr>
          <p:cNvPr id="6" name="Text Box 23"/>
          <p:cNvSpPr txBox="1">
            <a:spLocks noChangeArrowheads="1"/>
          </p:cNvSpPr>
          <p:nvPr/>
        </p:nvSpPr>
        <p:spPr bwMode="auto">
          <a:xfrm>
            <a:off x="2266831" y="5376324"/>
            <a:ext cx="2593201"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type="none" w="med" len="lg"/>
              </a14:hiddenLine>
            </a:ext>
          </a:extLst>
        </p:spPr>
        <p:txBody>
          <a:bodyPr lIns="0" rIns="0"/>
          <a:lstStyle>
            <a:lvl1pPr>
              <a:defRPr sz="1600" b="1">
                <a:solidFill>
                  <a:schemeClr val="tx1"/>
                </a:solidFill>
                <a:latin typeface="Verdana" pitchFamily="34" charset="0"/>
              </a:defRPr>
            </a:lvl1pPr>
            <a:lvl2pPr marL="742950" indent="-285750">
              <a:defRPr sz="1600" b="1">
                <a:solidFill>
                  <a:schemeClr val="tx1"/>
                </a:solidFill>
                <a:latin typeface="Verdana" pitchFamily="34" charset="0"/>
              </a:defRPr>
            </a:lvl2pPr>
            <a:lvl3pPr marL="1143000" indent="-228600">
              <a:defRPr sz="1600" b="1">
                <a:solidFill>
                  <a:schemeClr val="tx1"/>
                </a:solidFill>
                <a:latin typeface="Verdana" pitchFamily="34" charset="0"/>
              </a:defRPr>
            </a:lvl3pPr>
            <a:lvl4pPr marL="1600200" indent="-228600">
              <a:defRPr sz="1600" b="1">
                <a:solidFill>
                  <a:schemeClr val="tx1"/>
                </a:solidFill>
                <a:latin typeface="Verdana" pitchFamily="34" charset="0"/>
              </a:defRPr>
            </a:lvl4pPr>
            <a:lvl5pPr marL="2057400" indent="-228600">
              <a:defRPr sz="1600" b="1">
                <a:solidFill>
                  <a:schemeClr val="tx1"/>
                </a:solidFill>
                <a:latin typeface="Verdana" pitchFamily="34" charset="0"/>
              </a:defRPr>
            </a:lvl5pPr>
            <a:lvl6pPr marL="2514600" indent="-228600" algn="just" eaLnBrk="0" fontAlgn="base" hangingPunct="0">
              <a:spcBef>
                <a:spcPct val="20000"/>
              </a:spcBef>
              <a:spcAft>
                <a:spcPct val="0"/>
              </a:spcAft>
              <a:buChar char="•"/>
              <a:defRPr sz="1600" b="1">
                <a:solidFill>
                  <a:schemeClr val="tx1"/>
                </a:solidFill>
                <a:latin typeface="Verdana" pitchFamily="34" charset="0"/>
              </a:defRPr>
            </a:lvl6pPr>
            <a:lvl7pPr marL="2971800" indent="-228600" algn="just" eaLnBrk="0" fontAlgn="base" hangingPunct="0">
              <a:spcBef>
                <a:spcPct val="20000"/>
              </a:spcBef>
              <a:spcAft>
                <a:spcPct val="0"/>
              </a:spcAft>
              <a:buChar char="•"/>
              <a:defRPr sz="1600" b="1">
                <a:solidFill>
                  <a:schemeClr val="tx1"/>
                </a:solidFill>
                <a:latin typeface="Verdana" pitchFamily="34" charset="0"/>
              </a:defRPr>
            </a:lvl7pPr>
            <a:lvl8pPr marL="3429000" indent="-228600" algn="just" eaLnBrk="0" fontAlgn="base" hangingPunct="0">
              <a:spcBef>
                <a:spcPct val="20000"/>
              </a:spcBef>
              <a:spcAft>
                <a:spcPct val="0"/>
              </a:spcAft>
              <a:buChar char="•"/>
              <a:defRPr sz="1600" b="1">
                <a:solidFill>
                  <a:schemeClr val="tx1"/>
                </a:solidFill>
                <a:latin typeface="Verdana" pitchFamily="34" charset="0"/>
              </a:defRPr>
            </a:lvl8pPr>
            <a:lvl9pPr marL="3886200" indent="-228600" algn="just" eaLnBrk="0" fontAlgn="base" hangingPunct="0">
              <a:spcBef>
                <a:spcPct val="20000"/>
              </a:spcBef>
              <a:spcAft>
                <a:spcPct val="0"/>
              </a:spcAft>
              <a:buChar char="•"/>
              <a:defRPr sz="1600" b="1">
                <a:solidFill>
                  <a:schemeClr val="tx1"/>
                </a:solidFill>
                <a:latin typeface="Verdana" pitchFamily="34" charset="0"/>
              </a:defRPr>
            </a:lvl9pPr>
          </a:lstStyle>
          <a:p>
            <a:pPr marL="0" marR="0" lvl="0" indent="0" algn="ctr" defTabSz="914400" eaLnBrk="0" fontAlgn="auto" latinLnBrk="0" hangingPunct="0">
              <a:lnSpc>
                <a:spcPct val="100000"/>
              </a:lnSpc>
              <a:spcBef>
                <a:spcPct val="20000"/>
              </a:spcBef>
              <a:spcAft>
                <a:spcPts val="0"/>
              </a:spcAft>
              <a:buClrTx/>
              <a:buSzTx/>
              <a:buFontTx/>
              <a:buNone/>
              <a:tabLst/>
              <a:defRPr/>
            </a:pPr>
            <a:r>
              <a:rPr kumimoji="0" lang="en-US" altLang="bg-BG" sz="1800" b="0"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mj-lt"/>
              </a:rPr>
              <a:t>SENSOR UNIT</a:t>
            </a:r>
            <a:endParaRPr kumimoji="0" lang="en-US" altLang="bg-BG" sz="24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mj-lt"/>
            </a:endParaRPr>
          </a:p>
        </p:txBody>
      </p:sp>
      <p:sp>
        <p:nvSpPr>
          <p:cNvPr id="11" name="Text Box 30"/>
          <p:cNvSpPr txBox="1">
            <a:spLocks noChangeArrowheads="1"/>
          </p:cNvSpPr>
          <p:nvPr/>
        </p:nvSpPr>
        <p:spPr bwMode="auto">
          <a:xfrm>
            <a:off x="1751788" y="914797"/>
            <a:ext cx="550862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type="none" w="med" len="lg"/>
              </a14:hiddenLine>
            </a:ext>
          </a:extLst>
        </p:spPr>
        <p:txBody>
          <a:bodyPr lIns="0" rIns="0"/>
          <a:lstStyle>
            <a:lvl1pPr>
              <a:defRPr sz="1600" b="1">
                <a:solidFill>
                  <a:schemeClr val="tx1"/>
                </a:solidFill>
                <a:latin typeface="Verdana" pitchFamily="34" charset="0"/>
              </a:defRPr>
            </a:lvl1pPr>
            <a:lvl2pPr marL="742950" indent="-285750">
              <a:defRPr sz="1600" b="1">
                <a:solidFill>
                  <a:schemeClr val="tx1"/>
                </a:solidFill>
                <a:latin typeface="Verdana" pitchFamily="34" charset="0"/>
              </a:defRPr>
            </a:lvl2pPr>
            <a:lvl3pPr marL="1143000" indent="-228600">
              <a:defRPr sz="1600" b="1">
                <a:solidFill>
                  <a:schemeClr val="tx1"/>
                </a:solidFill>
                <a:latin typeface="Verdana" pitchFamily="34" charset="0"/>
              </a:defRPr>
            </a:lvl3pPr>
            <a:lvl4pPr marL="1600200" indent="-228600">
              <a:defRPr sz="1600" b="1">
                <a:solidFill>
                  <a:schemeClr val="tx1"/>
                </a:solidFill>
                <a:latin typeface="Verdana" pitchFamily="34" charset="0"/>
              </a:defRPr>
            </a:lvl4pPr>
            <a:lvl5pPr marL="2057400" indent="-228600">
              <a:defRPr sz="1600" b="1">
                <a:solidFill>
                  <a:schemeClr val="tx1"/>
                </a:solidFill>
                <a:latin typeface="Verdana" pitchFamily="34" charset="0"/>
              </a:defRPr>
            </a:lvl5pPr>
            <a:lvl6pPr marL="2514600" indent="-228600" algn="just" eaLnBrk="0" fontAlgn="base" hangingPunct="0">
              <a:spcBef>
                <a:spcPct val="20000"/>
              </a:spcBef>
              <a:spcAft>
                <a:spcPct val="0"/>
              </a:spcAft>
              <a:buChar char="•"/>
              <a:defRPr sz="1600" b="1">
                <a:solidFill>
                  <a:schemeClr val="tx1"/>
                </a:solidFill>
                <a:latin typeface="Verdana" pitchFamily="34" charset="0"/>
              </a:defRPr>
            </a:lvl6pPr>
            <a:lvl7pPr marL="2971800" indent="-228600" algn="just" eaLnBrk="0" fontAlgn="base" hangingPunct="0">
              <a:spcBef>
                <a:spcPct val="20000"/>
              </a:spcBef>
              <a:spcAft>
                <a:spcPct val="0"/>
              </a:spcAft>
              <a:buChar char="•"/>
              <a:defRPr sz="1600" b="1">
                <a:solidFill>
                  <a:schemeClr val="tx1"/>
                </a:solidFill>
                <a:latin typeface="Verdana" pitchFamily="34" charset="0"/>
              </a:defRPr>
            </a:lvl7pPr>
            <a:lvl8pPr marL="3429000" indent="-228600" algn="just" eaLnBrk="0" fontAlgn="base" hangingPunct="0">
              <a:spcBef>
                <a:spcPct val="20000"/>
              </a:spcBef>
              <a:spcAft>
                <a:spcPct val="0"/>
              </a:spcAft>
              <a:buChar char="•"/>
              <a:defRPr sz="1600" b="1">
                <a:solidFill>
                  <a:schemeClr val="tx1"/>
                </a:solidFill>
                <a:latin typeface="Verdana" pitchFamily="34" charset="0"/>
              </a:defRPr>
            </a:lvl8pPr>
            <a:lvl9pPr marL="3886200" indent="-228600" algn="just" eaLnBrk="0" fontAlgn="base" hangingPunct="0">
              <a:spcBef>
                <a:spcPct val="20000"/>
              </a:spcBef>
              <a:spcAft>
                <a:spcPct val="0"/>
              </a:spcAft>
              <a:buChar char="•"/>
              <a:defRPr sz="1600" b="1">
                <a:solidFill>
                  <a:schemeClr val="tx1"/>
                </a:solidFill>
                <a:latin typeface="Verdana" pitchFamily="34" charset="0"/>
              </a:defRPr>
            </a:lvl9pPr>
          </a:lstStyle>
          <a:p>
            <a:pPr marL="0" marR="0" lvl="0" indent="0" algn="ctr" defTabSz="914400" eaLnBrk="0" fontAlgn="auto" latinLnBrk="0" hangingPunct="0">
              <a:lnSpc>
                <a:spcPct val="100000"/>
              </a:lnSpc>
              <a:spcBef>
                <a:spcPct val="20000"/>
              </a:spcBef>
              <a:spcAft>
                <a:spcPts val="0"/>
              </a:spcAft>
              <a:buClrTx/>
              <a:buSzTx/>
              <a:buFontTx/>
              <a:buNone/>
              <a:tabLst/>
              <a:defRPr/>
            </a:pPr>
            <a:r>
              <a:rPr kumimoji="0" lang="en-US" altLang="bg-BG" sz="2000" b="1"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mj-lt"/>
              </a:rPr>
              <a:t>GENERAL </a:t>
            </a:r>
            <a:r>
              <a:rPr kumimoji="0" lang="en-US" altLang="bg-BG" sz="20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mj-lt"/>
              </a:rPr>
              <a:t>VIEW OF ADD</a:t>
            </a:r>
            <a:r>
              <a:rPr kumimoji="0" lang="bg-BG" altLang="bg-BG" sz="20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mj-lt"/>
              </a:rPr>
              <a:t>-</a:t>
            </a:r>
            <a:r>
              <a:rPr kumimoji="0" lang="en-US" altLang="bg-BG" sz="20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mj-lt"/>
              </a:rPr>
              <a:t>4</a:t>
            </a:r>
            <a:r>
              <a:rPr kumimoji="0" lang="bg-BG" altLang="bg-BG" sz="20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mj-lt"/>
              </a:rPr>
              <a:t>00</a:t>
            </a:r>
            <a:r>
              <a:rPr kumimoji="0" lang="en-US" altLang="bg-BG" sz="2000" b="1"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mj-lt"/>
              </a:rPr>
              <a:t>-1 </a:t>
            </a:r>
            <a:endParaRPr kumimoji="0" lang="en-US" altLang="bg-BG" sz="20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mj-lt"/>
            </a:endParaRPr>
          </a:p>
        </p:txBody>
      </p:sp>
      <p:sp>
        <p:nvSpPr>
          <p:cNvPr id="15" name="Text Box 22"/>
          <p:cNvSpPr txBox="1">
            <a:spLocks noChangeArrowheads="1"/>
          </p:cNvSpPr>
          <p:nvPr/>
        </p:nvSpPr>
        <p:spPr bwMode="auto">
          <a:xfrm>
            <a:off x="6516216" y="4432674"/>
            <a:ext cx="224318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type="none" w="med" len="lg"/>
              </a14:hiddenLine>
            </a:ext>
          </a:extLst>
        </p:spPr>
        <p:txBody>
          <a:bodyPr lIns="0" rIns="0"/>
          <a:lstStyle>
            <a:lvl1pPr algn="l">
              <a:buClr>
                <a:schemeClr val="hlink"/>
              </a:buClr>
              <a:buSzPct val="65000"/>
              <a:buFont typeface="Wingdings" pitchFamily="2" charset="2"/>
              <a:buChar char="n"/>
              <a:defRPr sz="3200">
                <a:solidFill>
                  <a:schemeClr val="tx1"/>
                </a:solidFill>
                <a:latin typeface="Tahoma" pitchFamily="34" charset="0"/>
              </a:defRPr>
            </a:lvl1pPr>
            <a:lvl2pPr marL="742950" indent="-285750" algn="l">
              <a:buClr>
                <a:schemeClr val="folHlink"/>
              </a:buClr>
              <a:buSzPct val="65000"/>
              <a:buFont typeface="Wingdings" pitchFamily="2" charset="2"/>
              <a:buChar char="n"/>
              <a:defRPr sz="2800">
                <a:solidFill>
                  <a:schemeClr val="tx1"/>
                </a:solidFill>
                <a:latin typeface="Tahoma" pitchFamily="34" charset="0"/>
              </a:defRPr>
            </a:lvl2pPr>
            <a:lvl3pPr marL="1143000" indent="-228600" algn="l">
              <a:buClr>
                <a:schemeClr val="hlink"/>
              </a:buClr>
              <a:buSzPct val="65000"/>
              <a:buFont typeface="Wingdings" pitchFamily="2" charset="2"/>
              <a:buChar char="n"/>
              <a:defRPr sz="2400">
                <a:solidFill>
                  <a:schemeClr val="tx1"/>
                </a:solidFill>
                <a:latin typeface="Tahoma" pitchFamily="34" charset="0"/>
              </a:defRPr>
            </a:lvl3pPr>
            <a:lvl4pPr marL="1600200" indent="-228600" algn="l">
              <a:buClr>
                <a:schemeClr val="folHlink"/>
              </a:buClr>
              <a:buSzPct val="65000"/>
              <a:buFont typeface="Wingdings" pitchFamily="2" charset="2"/>
              <a:buChar char="n"/>
              <a:defRPr sz="2000">
                <a:solidFill>
                  <a:schemeClr val="tx1"/>
                </a:solidFill>
                <a:latin typeface="Tahoma" pitchFamily="34" charset="0"/>
              </a:defRPr>
            </a:lvl4pPr>
            <a:lvl5pPr marL="2057400" indent="-228600" algn="l">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algn="ctr" eaLnBrk="0" hangingPunct="0">
              <a:spcBef>
                <a:spcPct val="20000"/>
              </a:spcBef>
              <a:buClrTx/>
              <a:buSzTx/>
              <a:buFontTx/>
              <a:buNone/>
            </a:pPr>
            <a:r>
              <a:rPr kumimoji="0" lang="en-US" altLang="bg-BG" sz="1800" dirty="0" smtClean="0">
                <a:solidFill>
                  <a:srgbClr val="FFFFFF"/>
                </a:solidFill>
                <a:effectLst>
                  <a:outerShdw blurRad="38100" dist="38100" dir="2700000" algn="tl">
                    <a:srgbClr val="000000">
                      <a:alpha val="43137"/>
                    </a:srgbClr>
                  </a:outerShdw>
                </a:effectLst>
                <a:latin typeface="+mj-lt"/>
              </a:rPr>
              <a:t>COMMAND UNIT</a:t>
            </a:r>
            <a:endParaRPr kumimoji="0" lang="en-US" altLang="bg-BG" sz="2400" b="1" dirty="0">
              <a:solidFill>
                <a:srgbClr val="FFFFFF"/>
              </a:solidFill>
              <a:effectLst>
                <a:outerShdw blurRad="38100" dist="38100" dir="2700000" algn="tl">
                  <a:srgbClr val="000000">
                    <a:alpha val="43137"/>
                  </a:srgbClr>
                </a:outerShdw>
              </a:effectLst>
              <a:latin typeface="+mj-lt"/>
            </a:endParaRPr>
          </a:p>
        </p:txBody>
      </p:sp>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9604" y="2201851"/>
            <a:ext cx="941406" cy="963439"/>
          </a:xfrm>
          <a:prstGeom prst="rect">
            <a:avLst/>
          </a:prstGeom>
        </p:spPr>
      </p:pic>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56121" y="2201849"/>
            <a:ext cx="941406" cy="963439"/>
          </a:xfrm>
          <a:prstGeom prst="rect">
            <a:avLst/>
          </a:prstGeom>
        </p:spPr>
      </p:pic>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07775" y="2201850"/>
            <a:ext cx="941406" cy="963439"/>
          </a:xfrm>
          <a:prstGeom prst="rect">
            <a:avLst/>
          </a:prstGeom>
        </p:spPr>
      </p:pic>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58447" y="2199370"/>
            <a:ext cx="941406" cy="963439"/>
          </a:xfrm>
          <a:prstGeom prst="rect">
            <a:avLst/>
          </a:prstGeom>
        </p:spPr>
      </p:pic>
      <p:pic>
        <p:nvPicPr>
          <p:cNvPr id="21" name="Picture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26560" y="2098619"/>
            <a:ext cx="941406" cy="963439"/>
          </a:xfrm>
          <a:prstGeom prst="rect">
            <a:avLst/>
          </a:prstGeom>
        </p:spPr>
      </p:pic>
      <p:sp>
        <p:nvSpPr>
          <p:cNvPr id="23" name="Oval 22"/>
          <p:cNvSpPr/>
          <p:nvPr/>
        </p:nvSpPr>
        <p:spPr bwMode="auto">
          <a:xfrm>
            <a:off x="5417328" y="2925613"/>
            <a:ext cx="45719" cy="45719"/>
          </a:xfrm>
          <a:prstGeom prst="ellipse">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just" defTabSz="914400" eaLnBrk="0" fontAlgn="auto" latinLnBrk="0" hangingPunct="0">
              <a:lnSpc>
                <a:spcPct val="100000"/>
              </a:lnSpc>
              <a:spcBef>
                <a:spcPct val="20000"/>
              </a:spcBef>
              <a:spcAft>
                <a:spcPts val="0"/>
              </a:spcAft>
              <a:buClrTx/>
              <a:buSzTx/>
              <a:buFontTx/>
              <a:buChar char="•"/>
              <a:tabLst/>
              <a:defRPr/>
            </a:pPr>
            <a:endParaRPr kumimoji="0" lang="en-US" sz="1600" b="1" i="0" u="none" strike="noStrike" kern="0" cap="none" spc="0" normalizeH="0" baseline="0" noProof="0" smtClean="0">
              <a:ln>
                <a:noFill/>
              </a:ln>
              <a:solidFill>
                <a:srgbClr val="FFFFFF"/>
              </a:solidFill>
              <a:effectLst>
                <a:outerShdw blurRad="38100" dist="38100" dir="2700000" algn="tl">
                  <a:srgbClr val="000000">
                    <a:alpha val="43137"/>
                  </a:srgbClr>
                </a:outerShdw>
              </a:effectLst>
              <a:uLnTx/>
              <a:uFillTx/>
              <a:latin typeface="Verdana" pitchFamily="34" charset="0"/>
            </a:endParaRPr>
          </a:p>
        </p:txBody>
      </p:sp>
      <p:sp>
        <p:nvSpPr>
          <p:cNvPr id="24" name="Oval 23"/>
          <p:cNvSpPr/>
          <p:nvPr/>
        </p:nvSpPr>
        <p:spPr bwMode="auto">
          <a:xfrm>
            <a:off x="5760640" y="2927293"/>
            <a:ext cx="45719" cy="45719"/>
          </a:xfrm>
          <a:prstGeom prst="ellipse">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just" defTabSz="914400" eaLnBrk="0" fontAlgn="auto" latinLnBrk="0" hangingPunct="0">
              <a:lnSpc>
                <a:spcPct val="100000"/>
              </a:lnSpc>
              <a:spcBef>
                <a:spcPct val="20000"/>
              </a:spcBef>
              <a:spcAft>
                <a:spcPts val="0"/>
              </a:spcAft>
              <a:buClrTx/>
              <a:buSzTx/>
              <a:buFontTx/>
              <a:buChar char="•"/>
              <a:tabLst/>
              <a:defRPr/>
            </a:pPr>
            <a:endParaRPr kumimoji="0" lang="en-US" sz="1600" b="1" i="0" u="none" strike="noStrike" kern="0" cap="none" spc="0" normalizeH="0" baseline="0" noProof="0" smtClean="0">
              <a:ln>
                <a:noFill/>
              </a:ln>
              <a:solidFill>
                <a:srgbClr val="FFFFFF"/>
              </a:solidFill>
              <a:effectLst>
                <a:outerShdw blurRad="38100" dist="38100" dir="2700000" algn="tl">
                  <a:srgbClr val="000000">
                    <a:alpha val="43137"/>
                  </a:srgbClr>
                </a:outerShdw>
              </a:effectLst>
              <a:uLnTx/>
              <a:uFillTx/>
              <a:latin typeface="Verdana" pitchFamily="34" charset="0"/>
            </a:endParaRPr>
          </a:p>
        </p:txBody>
      </p:sp>
      <p:pic>
        <p:nvPicPr>
          <p:cNvPr id="29" name="Picture 28"/>
          <p:cNvPicPr>
            <a:picLocks noChangeAspect="1"/>
          </p:cNvPicPr>
          <p:nvPr/>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tretch>
            <a:fillRect/>
          </a:stretch>
        </p:blipFill>
        <p:spPr>
          <a:xfrm rot="16200000">
            <a:off x="5726490" y="4785209"/>
            <a:ext cx="1257300" cy="1618296"/>
          </a:xfrm>
          <a:prstGeom prst="rect">
            <a:avLst/>
          </a:prstGeom>
        </p:spPr>
      </p:pic>
      <p:pic>
        <p:nvPicPr>
          <p:cNvPr id="30" name="Picture 29"/>
          <p:cNvPicPr>
            <a:picLocks noChangeAspect="1"/>
          </p:cNvPicPr>
          <p:nvPr/>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tretch>
            <a:fillRect/>
          </a:stretch>
        </p:blipFill>
        <p:spPr>
          <a:xfrm rot="6179942">
            <a:off x="4115586" y="4275354"/>
            <a:ext cx="1257300" cy="2047288"/>
          </a:xfrm>
          <a:prstGeom prst="rect">
            <a:avLst/>
          </a:prstGeom>
        </p:spPr>
      </p:pic>
      <p:sp>
        <p:nvSpPr>
          <p:cNvPr id="36" name="Rectangle 35"/>
          <p:cNvSpPr/>
          <p:nvPr/>
        </p:nvSpPr>
        <p:spPr>
          <a:xfrm>
            <a:off x="6709526" y="1372706"/>
            <a:ext cx="2695419" cy="400110"/>
          </a:xfrm>
          <a:prstGeom prst="rect">
            <a:avLst/>
          </a:prstGeom>
        </p:spPr>
        <p:txBody>
          <a:bodyPr wrap="square">
            <a:spAutoFit/>
          </a:bodyPr>
          <a:lstStyle/>
          <a:p>
            <a:pPr algn="ctr"/>
            <a:r>
              <a:rPr lang="en-US" sz="2000" dirty="0" smtClean="0"/>
              <a:t>GPS Jamming UNIT </a:t>
            </a:r>
            <a:endParaRPr lang="bg-BG" sz="2000" dirty="0"/>
          </a:p>
        </p:txBody>
      </p:sp>
      <p:pic>
        <p:nvPicPr>
          <p:cNvPr id="37" name="Picture 36"/>
          <p:cNvPicPr>
            <a:picLocks noChangeAspect="1"/>
          </p:cNvPicPr>
          <p:nvPr/>
        </p:nvPicPr>
        <p:blipFill>
          <a:blip r:embed="rId9" cstate="print">
            <a:extLst>
              <a:ext uri="{BEBA8EAE-BF5A-486C-A8C5-ECC9F3942E4B}">
                <a14:imgProps xmlns:a14="http://schemas.microsoft.com/office/drawing/2010/main">
                  <a14:imgLayer r:embed="rId10">
                    <a14:imgEffect>
                      <a14:sharpenSoften amount="-50000"/>
                    </a14:imgEffect>
                    <a14:imgEffect>
                      <a14:brightnessContrast bright="40000"/>
                    </a14:imgEffect>
                  </a14:imgLayer>
                </a14:imgProps>
              </a:ext>
              <a:ext uri="{28A0092B-C50C-407E-A947-70E740481C1C}">
                <a14:useLocalDpi xmlns:a14="http://schemas.microsoft.com/office/drawing/2010/main" val="0"/>
              </a:ext>
            </a:extLst>
          </a:blip>
          <a:stretch>
            <a:fillRect/>
          </a:stretch>
        </p:blipFill>
        <p:spPr>
          <a:xfrm rot="4631256">
            <a:off x="4635893" y="619595"/>
            <a:ext cx="511839" cy="6047024"/>
          </a:xfrm>
          <a:prstGeom prst="rect">
            <a:avLst/>
          </a:prstGeom>
        </p:spPr>
      </p:pic>
      <p:pic>
        <p:nvPicPr>
          <p:cNvPr id="35" name="Picture 3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flipH="1">
            <a:off x="694365" y="4208124"/>
            <a:ext cx="2734472" cy="2654266"/>
          </a:xfrm>
          <a:prstGeom prst="rect">
            <a:avLst/>
          </a:prstGeom>
        </p:spPr>
      </p:pic>
      <p:pic>
        <p:nvPicPr>
          <p:cNvPr id="39" name="Picture 3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525995" y="1769724"/>
            <a:ext cx="1233405" cy="2566426"/>
          </a:xfrm>
          <a:prstGeom prst="rect">
            <a:avLst/>
          </a:prstGeom>
        </p:spPr>
      </p:pic>
      <p:sp>
        <p:nvSpPr>
          <p:cNvPr id="34" name="Oval 33"/>
          <p:cNvSpPr/>
          <p:nvPr/>
        </p:nvSpPr>
        <p:spPr bwMode="auto">
          <a:xfrm>
            <a:off x="5596623" y="2933909"/>
            <a:ext cx="45719" cy="45719"/>
          </a:xfrm>
          <a:prstGeom prst="ellipse">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just" defTabSz="914400" eaLnBrk="0" fontAlgn="auto" latinLnBrk="0" hangingPunct="0">
              <a:lnSpc>
                <a:spcPct val="100000"/>
              </a:lnSpc>
              <a:spcBef>
                <a:spcPct val="20000"/>
              </a:spcBef>
              <a:spcAft>
                <a:spcPts val="0"/>
              </a:spcAft>
              <a:buClrTx/>
              <a:buSzTx/>
              <a:buFontTx/>
              <a:buChar char="•"/>
              <a:tabLst/>
              <a:defRPr/>
            </a:pPr>
            <a:endParaRPr kumimoji="0" lang="en-US" sz="1600" b="1" i="0" u="none" strike="noStrike" kern="0" cap="none" spc="0" normalizeH="0" baseline="0" noProof="0" smtClean="0">
              <a:ln>
                <a:noFill/>
              </a:ln>
              <a:solidFill>
                <a:srgbClr val="FFFFFF"/>
              </a:solidFill>
              <a:effectLst>
                <a:outerShdw blurRad="38100" dist="38100" dir="2700000" algn="tl">
                  <a:srgbClr val="000000">
                    <a:alpha val="43137"/>
                  </a:srgbClr>
                </a:outerShdw>
              </a:effectLst>
              <a:uLnTx/>
              <a:uFillTx/>
              <a:latin typeface="Verdana" pitchFamily="34" charset="0"/>
            </a:endParaRPr>
          </a:p>
        </p:txBody>
      </p:sp>
      <p:sp>
        <p:nvSpPr>
          <p:cNvPr id="41" name="Line 25"/>
          <p:cNvSpPr>
            <a:spLocks noChangeShapeType="1"/>
          </p:cNvSpPr>
          <p:nvPr/>
        </p:nvSpPr>
        <p:spPr bwMode="auto">
          <a:xfrm flipH="1" flipV="1">
            <a:off x="1030306" y="2683569"/>
            <a:ext cx="1541175" cy="673421"/>
          </a:xfrm>
          <a:prstGeom prst="line">
            <a:avLst/>
          </a:prstGeom>
          <a:noFill/>
          <a:ln w="12700">
            <a:solidFill>
              <a:srgbClr val="FF0000"/>
            </a:solidFill>
            <a:round/>
            <a:headEnd/>
            <a:tailEnd type="triangle" w="med" len="lg"/>
          </a:ln>
          <a:extLst>
            <a:ext uri="{909E8E84-426E-40DD-AFC4-6F175D3DCCD1}">
              <a14:hiddenFill xmlns:a14="http://schemas.microsoft.com/office/drawing/2010/main">
                <a:noFill/>
              </a14:hiddenFill>
            </a:ext>
          </a:extLst>
        </p:spPr>
        <p:txBody>
          <a:bodyPr/>
          <a:lstStyle/>
          <a:p>
            <a:pPr algn="just" eaLnBrk="0" hangingPunct="0">
              <a:spcBef>
                <a:spcPct val="20000"/>
              </a:spcBef>
              <a:buFontTx/>
              <a:buChar char="•"/>
            </a:pPr>
            <a:endParaRPr kumimoji="0" lang="en-US" sz="1600" b="1">
              <a:solidFill>
                <a:srgbClr val="FFFFFF"/>
              </a:solidFill>
              <a:effectLst>
                <a:outerShdw blurRad="38100" dist="38100" dir="2700000" algn="tl">
                  <a:srgbClr val="000000">
                    <a:alpha val="43137"/>
                  </a:srgbClr>
                </a:outerShdw>
              </a:effectLst>
              <a:latin typeface="Verdana" pitchFamily="34" charset="0"/>
            </a:endParaRPr>
          </a:p>
        </p:txBody>
      </p:sp>
      <p:sp>
        <p:nvSpPr>
          <p:cNvPr id="42" name="Line 25"/>
          <p:cNvSpPr>
            <a:spLocks noChangeShapeType="1"/>
          </p:cNvSpPr>
          <p:nvPr/>
        </p:nvSpPr>
        <p:spPr bwMode="auto">
          <a:xfrm flipV="1">
            <a:off x="3131840" y="2723066"/>
            <a:ext cx="1497310" cy="633924"/>
          </a:xfrm>
          <a:prstGeom prst="line">
            <a:avLst/>
          </a:prstGeom>
          <a:noFill/>
          <a:ln w="12700">
            <a:solidFill>
              <a:srgbClr val="FF0000"/>
            </a:solidFill>
            <a:round/>
            <a:headEnd/>
            <a:tailEnd type="triangle" w="med" len="lg"/>
          </a:ln>
          <a:extLst>
            <a:ext uri="{909E8E84-426E-40DD-AFC4-6F175D3DCCD1}">
              <a14:hiddenFill xmlns:a14="http://schemas.microsoft.com/office/drawing/2010/main">
                <a:noFill/>
              </a14:hiddenFill>
            </a:ext>
          </a:extLst>
        </p:spPr>
        <p:txBody>
          <a:bodyPr/>
          <a:lstStyle/>
          <a:p>
            <a:pPr algn="just" eaLnBrk="0" hangingPunct="0">
              <a:spcBef>
                <a:spcPct val="20000"/>
              </a:spcBef>
              <a:buFontTx/>
              <a:buChar char="•"/>
            </a:pPr>
            <a:endParaRPr kumimoji="0" lang="en-US" sz="1600" b="1">
              <a:solidFill>
                <a:srgbClr val="FFFFFF"/>
              </a:solidFill>
              <a:effectLst>
                <a:outerShdw blurRad="38100" dist="38100" dir="2700000" algn="tl">
                  <a:srgbClr val="000000">
                    <a:alpha val="43137"/>
                  </a:srgbClr>
                </a:outerShdw>
              </a:effectLst>
              <a:latin typeface="Verdana" pitchFamily="34" charset="0"/>
            </a:endParaRPr>
          </a:p>
        </p:txBody>
      </p:sp>
      <p:sp>
        <p:nvSpPr>
          <p:cNvPr id="43" name="Line 25"/>
          <p:cNvSpPr>
            <a:spLocks noChangeShapeType="1"/>
          </p:cNvSpPr>
          <p:nvPr/>
        </p:nvSpPr>
        <p:spPr bwMode="auto">
          <a:xfrm flipV="1">
            <a:off x="3056121" y="2681088"/>
            <a:ext cx="470703" cy="607205"/>
          </a:xfrm>
          <a:prstGeom prst="line">
            <a:avLst/>
          </a:prstGeom>
          <a:noFill/>
          <a:ln w="12700">
            <a:solidFill>
              <a:srgbClr val="FF0000"/>
            </a:solidFill>
            <a:round/>
            <a:headEnd/>
            <a:tailEnd type="triangle" w="med" len="lg"/>
          </a:ln>
          <a:extLst>
            <a:ext uri="{909E8E84-426E-40DD-AFC4-6F175D3DCCD1}">
              <a14:hiddenFill xmlns:a14="http://schemas.microsoft.com/office/drawing/2010/main">
                <a:noFill/>
              </a14:hiddenFill>
            </a:ext>
          </a:extLst>
        </p:spPr>
        <p:txBody>
          <a:bodyPr/>
          <a:lstStyle/>
          <a:p>
            <a:pPr algn="just" eaLnBrk="0" hangingPunct="0">
              <a:spcBef>
                <a:spcPct val="20000"/>
              </a:spcBef>
              <a:buFontTx/>
              <a:buChar char="•"/>
            </a:pPr>
            <a:endParaRPr kumimoji="0" lang="en-US" sz="1600" b="1">
              <a:solidFill>
                <a:srgbClr val="FFFFFF"/>
              </a:solidFill>
              <a:effectLst>
                <a:outerShdw blurRad="38100" dist="38100" dir="2700000" algn="tl">
                  <a:srgbClr val="000000">
                    <a:alpha val="43137"/>
                  </a:srgbClr>
                </a:outerShdw>
              </a:effectLst>
              <a:latin typeface="Verdana" pitchFamily="34" charset="0"/>
            </a:endParaRPr>
          </a:p>
        </p:txBody>
      </p:sp>
      <p:sp>
        <p:nvSpPr>
          <p:cNvPr id="44" name="Line 25"/>
          <p:cNvSpPr>
            <a:spLocks noChangeShapeType="1"/>
          </p:cNvSpPr>
          <p:nvPr/>
        </p:nvSpPr>
        <p:spPr bwMode="auto">
          <a:xfrm flipH="1" flipV="1">
            <a:off x="2278478" y="2683570"/>
            <a:ext cx="470703" cy="604723"/>
          </a:xfrm>
          <a:prstGeom prst="line">
            <a:avLst/>
          </a:prstGeom>
          <a:noFill/>
          <a:ln w="12700">
            <a:solidFill>
              <a:srgbClr val="FF0000"/>
            </a:solidFill>
            <a:round/>
            <a:headEnd/>
            <a:tailEnd type="triangle" w="med" len="lg"/>
          </a:ln>
          <a:extLst>
            <a:ext uri="{909E8E84-426E-40DD-AFC4-6F175D3DCCD1}">
              <a14:hiddenFill xmlns:a14="http://schemas.microsoft.com/office/drawing/2010/main">
                <a:noFill/>
              </a14:hiddenFill>
            </a:ext>
          </a:extLst>
        </p:spPr>
        <p:txBody>
          <a:bodyPr/>
          <a:lstStyle/>
          <a:p>
            <a:pPr algn="just" eaLnBrk="0" hangingPunct="0">
              <a:spcBef>
                <a:spcPct val="20000"/>
              </a:spcBef>
              <a:buFontTx/>
              <a:buChar char="•"/>
            </a:pPr>
            <a:endParaRPr kumimoji="0" lang="en-US" sz="1600" b="1">
              <a:solidFill>
                <a:srgbClr val="FFFFFF"/>
              </a:solidFill>
              <a:effectLst>
                <a:outerShdw blurRad="38100" dist="38100" dir="2700000" algn="tl">
                  <a:srgbClr val="000000">
                    <a:alpha val="43137"/>
                  </a:srgbClr>
                </a:outerShdw>
              </a:effectLst>
              <a:latin typeface="Verdana" pitchFamily="34" charset="0"/>
            </a:endParaRPr>
          </a:p>
        </p:txBody>
      </p:sp>
      <p:pic>
        <p:nvPicPr>
          <p:cNvPr id="40" name="Picture 5"/>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571483" y="3209878"/>
            <a:ext cx="705117" cy="597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Oval 44"/>
          <p:cNvSpPr/>
          <p:nvPr/>
        </p:nvSpPr>
        <p:spPr bwMode="auto">
          <a:xfrm>
            <a:off x="3419872" y="3519001"/>
            <a:ext cx="45719" cy="45719"/>
          </a:xfrm>
          <a:prstGeom prst="ellipse">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just" defTabSz="914400" eaLnBrk="0" fontAlgn="auto" latinLnBrk="0" hangingPunct="0">
              <a:lnSpc>
                <a:spcPct val="100000"/>
              </a:lnSpc>
              <a:spcBef>
                <a:spcPct val="20000"/>
              </a:spcBef>
              <a:spcAft>
                <a:spcPts val="0"/>
              </a:spcAft>
              <a:buClrTx/>
              <a:buSzTx/>
              <a:buFontTx/>
              <a:buChar char="•"/>
              <a:tabLst/>
              <a:defRPr/>
            </a:pPr>
            <a:endParaRPr kumimoji="0" lang="en-US" sz="1600" b="1" i="0" u="none" strike="noStrike" kern="0" cap="none" spc="0" normalizeH="0" baseline="0" noProof="0" smtClean="0">
              <a:ln>
                <a:noFill/>
              </a:ln>
              <a:solidFill>
                <a:srgbClr val="FFFFFF"/>
              </a:solidFill>
              <a:effectLst>
                <a:outerShdw blurRad="38100" dist="38100" dir="2700000" algn="tl">
                  <a:srgbClr val="000000">
                    <a:alpha val="43137"/>
                  </a:srgbClr>
                </a:outerShdw>
              </a:effectLst>
              <a:uLnTx/>
              <a:uFillTx/>
              <a:latin typeface="Verdana" pitchFamily="34" charset="0"/>
            </a:endParaRPr>
          </a:p>
        </p:txBody>
      </p:sp>
      <p:sp>
        <p:nvSpPr>
          <p:cNvPr id="46" name="Oval 45"/>
          <p:cNvSpPr/>
          <p:nvPr/>
        </p:nvSpPr>
        <p:spPr bwMode="auto">
          <a:xfrm>
            <a:off x="3763184" y="3520681"/>
            <a:ext cx="45719" cy="45719"/>
          </a:xfrm>
          <a:prstGeom prst="ellipse">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just" defTabSz="914400" eaLnBrk="0" fontAlgn="auto" latinLnBrk="0" hangingPunct="0">
              <a:lnSpc>
                <a:spcPct val="100000"/>
              </a:lnSpc>
              <a:spcBef>
                <a:spcPct val="20000"/>
              </a:spcBef>
              <a:spcAft>
                <a:spcPts val="0"/>
              </a:spcAft>
              <a:buClrTx/>
              <a:buSzTx/>
              <a:buFontTx/>
              <a:buChar char="•"/>
              <a:tabLst/>
              <a:defRPr/>
            </a:pPr>
            <a:endParaRPr kumimoji="0" lang="en-US" sz="1600" b="1" i="0" u="none" strike="noStrike" kern="0" cap="none" spc="0" normalizeH="0" baseline="0" noProof="0" smtClean="0">
              <a:ln>
                <a:noFill/>
              </a:ln>
              <a:solidFill>
                <a:srgbClr val="FFFFFF"/>
              </a:solidFill>
              <a:effectLst>
                <a:outerShdw blurRad="38100" dist="38100" dir="2700000" algn="tl">
                  <a:srgbClr val="000000">
                    <a:alpha val="43137"/>
                  </a:srgbClr>
                </a:outerShdw>
              </a:effectLst>
              <a:uLnTx/>
              <a:uFillTx/>
              <a:latin typeface="Verdana" pitchFamily="34" charset="0"/>
            </a:endParaRPr>
          </a:p>
        </p:txBody>
      </p:sp>
      <p:sp>
        <p:nvSpPr>
          <p:cNvPr id="47" name="Oval 46"/>
          <p:cNvSpPr/>
          <p:nvPr/>
        </p:nvSpPr>
        <p:spPr bwMode="auto">
          <a:xfrm>
            <a:off x="3599167" y="3527297"/>
            <a:ext cx="45719" cy="45719"/>
          </a:xfrm>
          <a:prstGeom prst="ellipse">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just" defTabSz="914400" eaLnBrk="0" fontAlgn="auto" latinLnBrk="0" hangingPunct="0">
              <a:lnSpc>
                <a:spcPct val="100000"/>
              </a:lnSpc>
              <a:spcBef>
                <a:spcPct val="20000"/>
              </a:spcBef>
              <a:spcAft>
                <a:spcPts val="0"/>
              </a:spcAft>
              <a:buClrTx/>
              <a:buSzTx/>
              <a:buFontTx/>
              <a:buChar char="•"/>
              <a:tabLst/>
              <a:defRPr/>
            </a:pPr>
            <a:endParaRPr kumimoji="0" lang="en-US" sz="1600" b="1" i="0" u="none" strike="noStrike" kern="0" cap="none" spc="0" normalizeH="0" baseline="0" noProof="0" smtClean="0">
              <a:ln>
                <a:noFill/>
              </a:ln>
              <a:solidFill>
                <a:srgbClr val="FFFFFF"/>
              </a:solidFill>
              <a:effectLst>
                <a:outerShdw blurRad="38100" dist="38100" dir="2700000" algn="tl">
                  <a:srgbClr val="000000">
                    <a:alpha val="43137"/>
                  </a:srgbClr>
                </a:outerShdw>
              </a:effectLst>
              <a:uLnTx/>
              <a:uFillTx/>
              <a:latin typeface="Verdana" pitchFamily="34" charset="0"/>
            </a:endParaRPr>
          </a:p>
        </p:txBody>
      </p:sp>
      <p:sp>
        <p:nvSpPr>
          <p:cNvPr id="4" name="Rectangle 3"/>
          <p:cNvSpPr/>
          <p:nvPr/>
        </p:nvSpPr>
        <p:spPr>
          <a:xfrm>
            <a:off x="251520" y="3403739"/>
            <a:ext cx="2497662" cy="584775"/>
          </a:xfrm>
          <a:prstGeom prst="rect">
            <a:avLst/>
          </a:prstGeom>
        </p:spPr>
        <p:txBody>
          <a:bodyPr wrap="square">
            <a:spAutoFit/>
          </a:bodyPr>
          <a:lstStyle/>
          <a:p>
            <a:pPr algn="ctr" eaLnBrk="1" hangingPunct="1">
              <a:buFont typeface="Wingdings" pitchFamily="2" charset="2"/>
              <a:buNone/>
              <a:defRPr/>
            </a:pPr>
            <a:r>
              <a:rPr kumimoji="0" lang="en-US" sz="1600" kern="0" dirty="0" smtClean="0">
                <a:effectLst>
                  <a:outerShdw blurRad="38100" dist="38100" dir="2700000" algn="tl">
                    <a:srgbClr val="000000">
                      <a:alpha val="43137"/>
                    </a:srgbClr>
                  </a:outerShdw>
                </a:effectLst>
                <a:cs typeface="Times New Roman" panose="02020603050405020304" pitchFamily="18" charset="0"/>
              </a:rPr>
              <a:t>GROUP IGNITION RADIO MODULE</a:t>
            </a:r>
            <a:endParaRPr kumimoji="0" lang="en-US" sz="1600" kern="0" dirty="0">
              <a:effectLst>
                <a:outerShdw blurRad="38100" dist="38100" dir="2700000" algn="tl">
                  <a:srgbClr val="000000">
                    <a:alpha val="43137"/>
                  </a:srgbClr>
                </a:outerShdw>
              </a:effectLst>
              <a:cs typeface="Times New Roman" panose="02020603050405020304" pitchFamily="18" charset="0"/>
            </a:endParaRPr>
          </a:p>
        </p:txBody>
      </p:sp>
    </p:spTree>
    <p:extLst>
      <p:ext uri="{BB962C8B-B14F-4D97-AF65-F5344CB8AC3E}">
        <p14:creationId xmlns:p14="http://schemas.microsoft.com/office/powerpoint/2010/main" val="3851335035"/>
      </p:ext>
    </p:extLst>
  </p:cSld>
  <p:clrMapOvr>
    <a:masterClrMapping/>
  </p:clrMapOvr>
  <p:transition spd="slow">
    <p:split orient="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179512" y="980728"/>
            <a:ext cx="8507288" cy="54435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a:lstStyle>
          <a:p>
            <a:pPr algn="ctr" eaLnBrk="1" hangingPunct="1">
              <a:buFont typeface="Wingdings" pitchFamily="2" charset="2"/>
              <a:buNone/>
              <a:defRPr/>
            </a:pPr>
            <a:r>
              <a:rPr kumimoji="0" lang="en-US" b="1" kern="0" dirty="0" smtClean="0">
                <a:latin typeface="Times New Roman" panose="02020603050405020304" pitchFamily="18" charset="0"/>
                <a:cs typeface="Times New Roman" panose="02020603050405020304" pitchFamily="18" charset="0"/>
              </a:rPr>
              <a:t>Function</a:t>
            </a:r>
            <a:endParaRPr kumimoji="0" lang="en-US" sz="1600" b="1" kern="0" dirty="0" smtClean="0">
              <a:latin typeface="Times New Roman" panose="02020603050405020304" pitchFamily="18" charset="0"/>
              <a:cs typeface="Times New Roman" panose="02020603050405020304" pitchFamily="18" charset="0"/>
            </a:endParaRPr>
          </a:p>
          <a:p>
            <a:pPr eaLnBrk="1" hangingPunct="1">
              <a:buFont typeface="Wingdings" pitchFamily="2" charset="2"/>
              <a:buNone/>
              <a:defRPr/>
            </a:pPr>
            <a:endParaRPr kumimoji="0" lang="en-US" sz="1600" kern="0" dirty="0" smtClean="0">
              <a:latin typeface="Verdana" pitchFamily="34" charset="0"/>
            </a:endParaRPr>
          </a:p>
          <a:p>
            <a:pPr marL="0" indent="0" algn="just" eaLnBrk="1" hangingPunct="1">
              <a:spcBef>
                <a:spcPts val="600"/>
              </a:spcBef>
              <a:spcAft>
                <a:spcPts val="600"/>
              </a:spcAft>
              <a:buFont typeface="Wingdings" pitchFamily="2" charset="2"/>
              <a:buNone/>
              <a:tabLst>
                <a:tab pos="0" algn="l"/>
              </a:tabLst>
              <a:defRPr/>
            </a:pPr>
            <a:r>
              <a:rPr kumimoji="0" lang="en-US" sz="2000" kern="0" dirty="0" smtClean="0">
                <a:latin typeface="Times New Roman" panose="02020603050405020304" pitchFamily="18" charset="0"/>
                <a:cs typeface="Times New Roman" panose="02020603050405020304" pitchFamily="18" charset="0"/>
              </a:rPr>
              <a:t>The </a:t>
            </a:r>
            <a:r>
              <a:rPr kumimoji="0" lang="en-US" sz="2000" kern="0" dirty="0" smtClean="0">
                <a:latin typeface="Times New Roman" panose="02020603050405020304" pitchFamily="18" charset="0"/>
                <a:cs typeface="Times New Roman" panose="02020603050405020304" pitchFamily="18" charset="0"/>
              </a:rPr>
              <a:t>System </a:t>
            </a:r>
            <a:r>
              <a:rPr kumimoji="0" lang="en-US" sz="2000" kern="0" dirty="0" smtClean="0">
                <a:latin typeface="Times New Roman" panose="02020603050405020304" pitchFamily="18" charset="0"/>
                <a:cs typeface="Times New Roman" panose="02020603050405020304" pitchFamily="18" charset="0"/>
              </a:rPr>
              <a:t>is activated by a combined sensors. </a:t>
            </a:r>
            <a:r>
              <a:rPr kumimoji="0" lang="en-US" sz="2000" kern="0" dirty="0" smtClean="0">
                <a:latin typeface="Times New Roman" panose="02020603050405020304" pitchFamily="18" charset="0"/>
                <a:cs typeface="Times New Roman" panose="02020603050405020304" pitchFamily="18" charset="0"/>
              </a:rPr>
              <a:t>It cannot </a:t>
            </a:r>
            <a:r>
              <a:rPr kumimoji="0" lang="en-US" sz="2000" kern="0" dirty="0" smtClean="0">
                <a:latin typeface="Times New Roman" panose="02020603050405020304" pitchFamily="18" charset="0"/>
                <a:cs typeface="Times New Roman" panose="02020603050405020304" pitchFamily="18" charset="0"/>
              </a:rPr>
              <a:t>be activated by random noises – moving clouds, birds, far fighting </a:t>
            </a:r>
            <a:r>
              <a:rPr kumimoji="0" lang="en-US" sz="2000" kern="0" dirty="0" smtClean="0">
                <a:latin typeface="Times New Roman" panose="02020603050405020304" pitchFamily="18" charset="0"/>
                <a:cs typeface="Times New Roman" panose="02020603050405020304" pitchFamily="18" charset="0"/>
              </a:rPr>
              <a:t>airplanes, </a:t>
            </a:r>
            <a:r>
              <a:rPr kumimoji="0" lang="en-US" sz="2000" kern="0" dirty="0" smtClean="0">
                <a:latin typeface="Times New Roman" panose="02020603050405020304" pitchFamily="18" charset="0"/>
                <a:cs typeface="Times New Roman" panose="02020603050405020304" pitchFamily="18" charset="0"/>
              </a:rPr>
              <a:t>etc.</a:t>
            </a:r>
          </a:p>
          <a:p>
            <a:pPr marL="0" indent="0" algn="just" eaLnBrk="1" hangingPunct="1">
              <a:spcBef>
                <a:spcPts val="600"/>
              </a:spcBef>
              <a:spcAft>
                <a:spcPts val="600"/>
              </a:spcAft>
              <a:buNone/>
              <a:tabLst>
                <a:tab pos="0" algn="l"/>
              </a:tabLst>
              <a:defRPr/>
            </a:pPr>
            <a:r>
              <a:rPr kumimoji="0" lang="en-US" sz="2000" kern="0" dirty="0">
                <a:latin typeface="Times New Roman" panose="02020603050405020304" pitchFamily="18" charset="0"/>
                <a:cs typeface="Times New Roman" panose="02020603050405020304" pitchFamily="18" charset="0"/>
              </a:rPr>
              <a:t>The system operator can counteract the drones by selecting </a:t>
            </a:r>
            <a:r>
              <a:rPr kumimoji="0" lang="en-US" sz="2000" kern="0" dirty="0" smtClean="0">
                <a:latin typeface="Times New Roman" panose="02020603050405020304" pitchFamily="18" charset="0"/>
                <a:cs typeface="Times New Roman" panose="02020603050405020304" pitchFamily="18" charset="0"/>
              </a:rPr>
              <a:t>a Jammer </a:t>
            </a:r>
            <a:r>
              <a:rPr kumimoji="0" lang="en-US" sz="2000" kern="0" dirty="0">
                <a:latin typeface="Times New Roman" panose="02020603050405020304" pitchFamily="18" charset="0"/>
                <a:cs typeface="Times New Roman" panose="02020603050405020304" pitchFamily="18" charset="0"/>
              </a:rPr>
              <a:t>or Remote Controlled </a:t>
            </a:r>
            <a:r>
              <a:rPr kumimoji="0" lang="en-US" sz="2000" kern="0" dirty="0" smtClean="0">
                <a:latin typeface="Times New Roman" panose="02020603050405020304" pitchFamily="18" charset="0"/>
                <a:cs typeface="Times New Roman" panose="02020603050405020304" pitchFamily="18" charset="0"/>
              </a:rPr>
              <a:t>Warheads. </a:t>
            </a:r>
            <a:endParaRPr kumimoji="0" lang="en-US" sz="2000" kern="0" dirty="0" smtClean="0">
              <a:latin typeface="Times New Roman" panose="02020603050405020304" pitchFamily="18" charset="0"/>
              <a:cs typeface="Times New Roman" panose="02020603050405020304" pitchFamily="18" charset="0"/>
            </a:endParaRPr>
          </a:p>
          <a:p>
            <a:pPr marL="0" indent="0" algn="just" eaLnBrk="1" hangingPunct="1">
              <a:spcBef>
                <a:spcPts val="600"/>
              </a:spcBef>
              <a:spcAft>
                <a:spcPts val="600"/>
              </a:spcAft>
              <a:buFont typeface="Wingdings" pitchFamily="2" charset="2"/>
              <a:buNone/>
              <a:tabLst>
                <a:tab pos="0" algn="l"/>
              </a:tabLst>
              <a:defRPr/>
            </a:pPr>
            <a:r>
              <a:rPr kumimoji="0" lang="en-US" sz="2000" kern="0" dirty="0" smtClean="0">
                <a:latin typeface="Times New Roman" panose="02020603050405020304" pitchFamily="18" charset="0"/>
                <a:cs typeface="Times New Roman" panose="02020603050405020304" pitchFamily="18" charset="0"/>
              </a:rPr>
              <a:t>The </a:t>
            </a:r>
            <a:r>
              <a:rPr kumimoji="0" lang="en-US" sz="2000" kern="0" dirty="0" smtClean="0">
                <a:latin typeface="Times New Roman" panose="02020603050405020304" pitchFamily="18" charset="0"/>
                <a:cs typeface="Times New Roman" panose="02020603050405020304" pitchFamily="18" charset="0"/>
              </a:rPr>
              <a:t>Control </a:t>
            </a:r>
            <a:r>
              <a:rPr kumimoji="0" lang="en-US" sz="2000" kern="0" dirty="0">
                <a:latin typeface="Times New Roman" panose="02020603050405020304" pitchFamily="18" charset="0"/>
                <a:cs typeface="Times New Roman" panose="02020603050405020304" pitchFamily="18" charset="0"/>
              </a:rPr>
              <a:t>S</a:t>
            </a:r>
            <a:r>
              <a:rPr kumimoji="0" lang="en-US" sz="2000" kern="0" dirty="0" smtClean="0">
                <a:latin typeface="Times New Roman" panose="02020603050405020304" pitchFamily="18" charset="0"/>
                <a:cs typeface="Times New Roman" panose="02020603050405020304" pitchFamily="18" charset="0"/>
              </a:rPr>
              <a:t>ystem </a:t>
            </a:r>
            <a:r>
              <a:rPr kumimoji="0" lang="en-US" sz="2000" kern="0" dirty="0" smtClean="0">
                <a:latin typeface="Times New Roman" panose="02020603050405020304" pitchFamily="18" charset="0"/>
                <a:cs typeface="Times New Roman" panose="02020603050405020304" pitchFamily="18" charset="0"/>
              </a:rPr>
              <a:t>of the fuse processes and analyses the signals from the sensors and activates the </a:t>
            </a:r>
            <a:r>
              <a:rPr kumimoji="0" lang="en-US" sz="2000" kern="0" dirty="0" smtClean="0">
                <a:latin typeface="Times New Roman" panose="02020603050405020304" pitchFamily="18" charset="0"/>
                <a:cs typeface="Times New Roman" panose="02020603050405020304" pitchFamily="18" charset="0"/>
              </a:rPr>
              <a:t>Remote Controlled Warheads in </a:t>
            </a:r>
            <a:r>
              <a:rPr kumimoji="0" lang="en-US" sz="2000" kern="0" dirty="0" smtClean="0">
                <a:latin typeface="Times New Roman" panose="02020603050405020304" pitchFamily="18" charset="0"/>
                <a:cs typeface="Times New Roman" panose="02020603050405020304" pitchFamily="18" charset="0"/>
              </a:rPr>
              <a:t>case a drone enters in its hitting range, or deactivates it on expiration of the preset operation time. </a:t>
            </a:r>
          </a:p>
          <a:p>
            <a:pPr marL="0" indent="0" algn="just" eaLnBrk="1" hangingPunct="1">
              <a:spcBef>
                <a:spcPts val="600"/>
              </a:spcBef>
              <a:spcAft>
                <a:spcPts val="600"/>
              </a:spcAft>
              <a:buFont typeface="Wingdings" pitchFamily="2" charset="2"/>
              <a:buNone/>
              <a:defRPr/>
            </a:pPr>
            <a:r>
              <a:rPr kumimoji="0" lang="en-US" sz="2000" kern="0" dirty="0" smtClean="0">
                <a:latin typeface="Times New Roman" panose="02020603050405020304" pitchFamily="18" charset="0"/>
                <a:cs typeface="Times New Roman" panose="02020603050405020304" pitchFamily="18" charset="0"/>
              </a:rPr>
              <a:t>The </a:t>
            </a:r>
            <a:r>
              <a:rPr kumimoji="0" lang="en-US" sz="2000" kern="0" dirty="0" smtClean="0">
                <a:latin typeface="Times New Roman" panose="02020603050405020304" pitchFamily="18" charset="0"/>
                <a:cs typeface="Times New Roman" panose="02020603050405020304" pitchFamily="18" charset="0"/>
              </a:rPr>
              <a:t>modes for neutralization or self-destruction of the </a:t>
            </a:r>
            <a:r>
              <a:rPr kumimoji="0" lang="en-US" sz="2000" kern="0" dirty="0" smtClean="0">
                <a:latin typeface="Times New Roman" panose="02020603050405020304" pitchFamily="18" charset="0"/>
                <a:cs typeface="Times New Roman" panose="02020603050405020304" pitchFamily="18" charset="0"/>
              </a:rPr>
              <a:t>warheads on </a:t>
            </a:r>
            <a:r>
              <a:rPr kumimoji="0" lang="en-US" sz="2000" kern="0" dirty="0" smtClean="0">
                <a:latin typeface="Times New Roman" panose="02020603050405020304" pitchFamily="18" charset="0"/>
                <a:cs typeface="Times New Roman" panose="02020603050405020304" pitchFamily="18" charset="0"/>
              </a:rPr>
              <a:t>expiration of the operation time can be selected and are field programmable. The device is also provided with an anti-removal feature.</a:t>
            </a:r>
          </a:p>
          <a:p>
            <a:pPr marL="0" indent="0" algn="just" eaLnBrk="1" hangingPunct="1">
              <a:spcBef>
                <a:spcPts val="600"/>
              </a:spcBef>
              <a:spcAft>
                <a:spcPts val="600"/>
              </a:spcAft>
              <a:buNone/>
              <a:defRPr/>
            </a:pPr>
            <a:r>
              <a:rPr kumimoji="0" lang="en-US" sz="2000" kern="0" dirty="0" smtClean="0">
                <a:latin typeface="Times New Roman" panose="02020603050405020304" pitchFamily="18" charset="0"/>
                <a:cs typeface="Times New Roman" panose="02020603050405020304" pitchFamily="18" charset="0"/>
              </a:rPr>
              <a:t>The </a:t>
            </a:r>
            <a:r>
              <a:rPr kumimoji="0" lang="en-US" sz="2000" kern="0" dirty="0">
                <a:latin typeface="Times New Roman" panose="02020603050405020304" pitchFamily="18" charset="0"/>
                <a:cs typeface="Times New Roman" panose="02020603050405020304" pitchFamily="18" charset="0"/>
              </a:rPr>
              <a:t>warheads can </a:t>
            </a:r>
            <a:r>
              <a:rPr kumimoji="0" lang="en-US" sz="2000" kern="0" dirty="0" smtClean="0">
                <a:latin typeface="Times New Roman" panose="02020603050405020304" pitchFamily="18" charset="0"/>
                <a:cs typeface="Times New Roman" panose="02020603050405020304" pitchFamily="18" charset="0"/>
              </a:rPr>
              <a:t>be activated/</a:t>
            </a:r>
            <a:r>
              <a:rPr kumimoji="0" lang="en-US" sz="2000" kern="0" dirty="0" err="1" smtClean="0">
                <a:latin typeface="Times New Roman" panose="02020603050405020304" pitchFamily="18" charset="0"/>
                <a:cs typeface="Times New Roman" panose="02020603050405020304" pitchFamily="18" charset="0"/>
              </a:rPr>
              <a:t>desactivated</a:t>
            </a:r>
            <a:r>
              <a:rPr kumimoji="0" lang="en-US" sz="2000" kern="0" dirty="0" smtClean="0">
                <a:latin typeface="Times New Roman" panose="02020603050405020304" pitchFamily="18" charset="0"/>
                <a:cs typeface="Times New Roman" panose="02020603050405020304" pitchFamily="18" charset="0"/>
              </a:rPr>
              <a:t> or neutralized or detonated through radio remote control from the Command </a:t>
            </a:r>
            <a:r>
              <a:rPr kumimoji="0" lang="en-US" sz="2000" kern="0" dirty="0">
                <a:latin typeface="Times New Roman" panose="02020603050405020304" pitchFamily="18" charset="0"/>
                <a:cs typeface="Times New Roman" panose="02020603050405020304" pitchFamily="18" charset="0"/>
              </a:rPr>
              <a:t>U</a:t>
            </a:r>
            <a:r>
              <a:rPr kumimoji="0" lang="en-US" sz="2000" kern="0" dirty="0" smtClean="0">
                <a:latin typeface="Times New Roman" panose="02020603050405020304" pitchFamily="18" charset="0"/>
                <a:cs typeface="Times New Roman" panose="02020603050405020304" pitchFamily="18" charset="0"/>
              </a:rPr>
              <a:t>nit</a:t>
            </a:r>
            <a:r>
              <a:rPr kumimoji="0" lang="en-US" sz="2000" kern="0" dirty="0" smtClean="0">
                <a:latin typeface="Times New Roman" panose="02020603050405020304" pitchFamily="18" charset="0"/>
                <a:cs typeface="Times New Roman" panose="02020603050405020304" pitchFamily="18" charset="0"/>
              </a:rPr>
              <a:t>.</a:t>
            </a:r>
          </a:p>
          <a:p>
            <a:pPr eaLnBrk="1" hangingPunct="1">
              <a:buFont typeface="Wingdings" pitchFamily="2" charset="2"/>
              <a:buNone/>
              <a:defRPr/>
            </a:pPr>
            <a:endParaRPr kumimoji="0" lang="en-US" sz="1800" kern="0" dirty="0" smtClean="0">
              <a:latin typeface="Verdana" pitchFamily="34" charset="0"/>
            </a:endParaRPr>
          </a:p>
        </p:txBody>
      </p:sp>
    </p:spTree>
    <p:extLst>
      <p:ext uri="{BB962C8B-B14F-4D97-AF65-F5344CB8AC3E}">
        <p14:creationId xmlns:p14="http://schemas.microsoft.com/office/powerpoint/2010/main" val="4243469914"/>
      </p:ext>
    </p:extLst>
  </p:cSld>
  <p:clrMapOvr>
    <a:masterClrMapping/>
  </p:clrMapOvr>
  <p:transition spd="slow">
    <p:split orient="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179512" y="980728"/>
            <a:ext cx="8507288" cy="54435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a:lstStyle>
          <a:p>
            <a:pPr algn="ctr" eaLnBrk="1" hangingPunct="1">
              <a:buFont typeface="Wingdings" pitchFamily="2" charset="2"/>
              <a:buNone/>
              <a:defRPr/>
            </a:pPr>
            <a:r>
              <a:rPr kumimoji="0" lang="en-US" sz="2400" b="1" kern="0" dirty="0" smtClean="0">
                <a:latin typeface="Times New Roman" panose="02020603050405020304" pitchFamily="18" charset="0"/>
                <a:cs typeface="Times New Roman" panose="02020603050405020304" pitchFamily="18" charset="0"/>
              </a:rPr>
              <a:t>ADVANTAGES</a:t>
            </a:r>
          </a:p>
          <a:p>
            <a:pPr eaLnBrk="1" hangingPunct="1">
              <a:buFont typeface="Wingdings" pitchFamily="2" charset="2"/>
              <a:buNone/>
              <a:defRPr/>
            </a:pPr>
            <a:endParaRPr kumimoji="0" lang="en-US" sz="1600" kern="0" dirty="0" smtClean="0">
              <a:latin typeface="Verdana" pitchFamily="34" charset="0"/>
            </a:endParaRPr>
          </a:p>
          <a:p>
            <a:pPr marL="0" indent="0" algn="just" eaLnBrk="1" hangingPunct="1">
              <a:buNone/>
              <a:tabLst>
                <a:tab pos="0" algn="l"/>
              </a:tabLst>
              <a:defRPr/>
            </a:pPr>
            <a:r>
              <a:rPr kumimoji="0" lang="en-US" sz="2000" b="1" kern="0" dirty="0">
                <a:latin typeface="Times New Roman" panose="02020603050405020304" pitchFamily="18" charset="0"/>
                <a:cs typeface="Times New Roman" panose="02020603050405020304" pitchFamily="18" charset="0"/>
              </a:rPr>
              <a:t>1. </a:t>
            </a:r>
            <a:r>
              <a:rPr kumimoji="0" lang="en-US" sz="2000" b="1" kern="0" dirty="0" err="1">
                <a:latin typeface="Times New Roman" panose="02020603050405020304" pitchFamily="18" charset="0"/>
                <a:cs typeface="Times New Roman" panose="02020603050405020304" pitchFamily="18" charset="0"/>
              </a:rPr>
              <a:t>Multifunctionality</a:t>
            </a:r>
            <a:r>
              <a:rPr kumimoji="0" lang="en-US" sz="2000" b="1" kern="0" dirty="0">
                <a:latin typeface="Times New Roman" panose="02020603050405020304" pitchFamily="18" charset="0"/>
                <a:cs typeface="Times New Roman" panose="02020603050405020304" pitchFamily="18" charset="0"/>
              </a:rPr>
              <a:t> </a:t>
            </a:r>
            <a:r>
              <a:rPr kumimoji="0" lang="en-US" sz="2000" kern="0" dirty="0">
                <a:latin typeface="Times New Roman" panose="02020603050405020304" pitchFamily="18" charset="0"/>
                <a:cs typeface="Times New Roman" panose="02020603050405020304" pitchFamily="18" charset="0"/>
              </a:rPr>
              <a:t>- depending on the specific environment and the customer needs, the System can operate in the following modes:</a:t>
            </a:r>
          </a:p>
          <a:p>
            <a:pPr marL="0" indent="0" algn="just" eaLnBrk="1" hangingPunct="1">
              <a:buNone/>
              <a:tabLst>
                <a:tab pos="0" algn="l"/>
              </a:tabLst>
              <a:defRPr/>
            </a:pPr>
            <a:r>
              <a:rPr kumimoji="0" lang="en-US" sz="2000" kern="0" dirty="0" smtClean="0">
                <a:latin typeface="Times New Roman" panose="02020603050405020304" pitchFamily="18" charset="0"/>
                <a:cs typeface="Times New Roman" panose="02020603050405020304" pitchFamily="18" charset="0"/>
              </a:rPr>
              <a:t>• </a:t>
            </a:r>
            <a:r>
              <a:rPr kumimoji="0" lang="en-US" sz="2000" b="1" kern="0" dirty="0" smtClean="0">
                <a:latin typeface="Times New Roman" panose="02020603050405020304" pitchFamily="18" charset="0"/>
                <a:cs typeface="Times New Roman" panose="02020603050405020304" pitchFamily="18" charset="0"/>
              </a:rPr>
              <a:t>manual</a:t>
            </a:r>
            <a:r>
              <a:rPr kumimoji="0" lang="en-US" sz="2000" kern="0" dirty="0" smtClean="0">
                <a:latin typeface="Times New Roman" panose="02020603050405020304" pitchFamily="18" charset="0"/>
                <a:cs typeface="Times New Roman" panose="02020603050405020304" pitchFamily="18" charset="0"/>
              </a:rPr>
              <a:t> </a:t>
            </a:r>
            <a:r>
              <a:rPr kumimoji="0" lang="en-US" sz="2000" kern="0" dirty="0">
                <a:latin typeface="Times New Roman" panose="02020603050405020304" pitchFamily="18" charset="0"/>
                <a:cs typeface="Times New Roman" panose="02020603050405020304" pitchFamily="18" charset="0"/>
              </a:rPr>
              <a:t>- all operations are managed by an operator from the Command Center;</a:t>
            </a:r>
          </a:p>
          <a:p>
            <a:pPr marL="0" indent="0" algn="just" eaLnBrk="1" hangingPunct="1">
              <a:buNone/>
              <a:tabLst>
                <a:tab pos="0" algn="l"/>
              </a:tabLst>
              <a:defRPr/>
            </a:pPr>
            <a:r>
              <a:rPr kumimoji="0" lang="en-US" sz="2000" kern="0" dirty="0" smtClean="0">
                <a:latin typeface="Times New Roman" panose="02020603050405020304" pitchFamily="18" charset="0"/>
                <a:cs typeface="Times New Roman" panose="02020603050405020304" pitchFamily="18" charset="0"/>
              </a:rPr>
              <a:t>• </a:t>
            </a:r>
            <a:r>
              <a:rPr kumimoji="0" lang="en-US" sz="2000" b="1" kern="0" dirty="0" smtClean="0">
                <a:latin typeface="Times New Roman" panose="02020603050405020304" pitchFamily="18" charset="0"/>
                <a:cs typeface="Times New Roman" panose="02020603050405020304" pitchFamily="18" charset="0"/>
              </a:rPr>
              <a:t>semi-automatic</a:t>
            </a:r>
            <a:r>
              <a:rPr kumimoji="0" lang="en-US" sz="2000" kern="0" dirty="0" smtClean="0">
                <a:latin typeface="Times New Roman" panose="02020603050405020304" pitchFamily="18" charset="0"/>
                <a:cs typeface="Times New Roman" panose="02020603050405020304" pitchFamily="18" charset="0"/>
              </a:rPr>
              <a:t> </a:t>
            </a:r>
            <a:r>
              <a:rPr kumimoji="0" lang="en-US" sz="2000" kern="0" dirty="0">
                <a:latin typeface="Times New Roman" panose="02020603050405020304" pitchFamily="18" charset="0"/>
                <a:cs typeface="Times New Roman" panose="02020603050405020304" pitchFamily="18" charset="0"/>
              </a:rPr>
              <a:t>- operator intervention is carried out for a limited number of functionalities - for example, control of the end devices (jammer, active bodies for protection), etc.</a:t>
            </a:r>
          </a:p>
          <a:p>
            <a:pPr marL="0" indent="0" algn="just" eaLnBrk="1" hangingPunct="1">
              <a:buNone/>
              <a:tabLst>
                <a:tab pos="0" algn="l"/>
              </a:tabLst>
              <a:defRPr/>
            </a:pPr>
            <a:r>
              <a:rPr kumimoji="0" lang="en-US" sz="2000" kern="0" dirty="0" smtClean="0">
                <a:latin typeface="Times New Roman" panose="02020603050405020304" pitchFamily="18" charset="0"/>
                <a:cs typeface="Times New Roman" panose="02020603050405020304" pitchFamily="18" charset="0"/>
              </a:rPr>
              <a:t>• </a:t>
            </a:r>
            <a:r>
              <a:rPr kumimoji="0" lang="en-US" sz="2000" b="1" kern="0" dirty="0" smtClean="0">
                <a:latin typeface="Times New Roman" panose="02020603050405020304" pitchFamily="18" charset="0"/>
                <a:cs typeface="Times New Roman" panose="02020603050405020304" pitchFamily="18" charset="0"/>
              </a:rPr>
              <a:t>automatic</a:t>
            </a:r>
            <a:r>
              <a:rPr kumimoji="0" lang="en-US" sz="2000" kern="0" dirty="0" smtClean="0">
                <a:latin typeface="Times New Roman" panose="02020603050405020304" pitchFamily="18" charset="0"/>
                <a:cs typeface="Times New Roman" panose="02020603050405020304" pitchFamily="18" charset="0"/>
              </a:rPr>
              <a:t> </a:t>
            </a:r>
            <a:r>
              <a:rPr kumimoji="0" lang="en-US" sz="2000" kern="0" dirty="0">
                <a:latin typeface="Times New Roman" panose="02020603050405020304" pitchFamily="18" charset="0"/>
                <a:cs typeface="Times New Roman" panose="02020603050405020304" pitchFamily="18" charset="0"/>
              </a:rPr>
              <a:t>- after the System is deployed and it is ready for operation, the System fulfills its full functionality without human intervention.</a:t>
            </a:r>
          </a:p>
          <a:p>
            <a:pPr marL="0" indent="0" algn="just" eaLnBrk="1" hangingPunct="1">
              <a:buNone/>
              <a:tabLst>
                <a:tab pos="0" algn="l"/>
              </a:tabLst>
              <a:defRPr/>
            </a:pPr>
            <a:r>
              <a:rPr kumimoji="0" lang="en-US" sz="2000" b="1" kern="0" dirty="0" smtClean="0">
                <a:latin typeface="Times New Roman" panose="02020603050405020304" pitchFamily="18" charset="0"/>
                <a:cs typeface="Times New Roman" panose="02020603050405020304" pitchFamily="18" charset="0"/>
              </a:rPr>
              <a:t>2</a:t>
            </a:r>
            <a:r>
              <a:rPr kumimoji="0" lang="en-US" sz="2000" b="1" kern="0" dirty="0">
                <a:latin typeface="Times New Roman" panose="02020603050405020304" pitchFamily="18" charset="0"/>
                <a:cs typeface="Times New Roman" panose="02020603050405020304" pitchFamily="18" charset="0"/>
              </a:rPr>
              <a:t>. Continuity </a:t>
            </a:r>
            <a:r>
              <a:rPr kumimoji="0" lang="en-US" sz="2000" kern="0" dirty="0">
                <a:latin typeface="Times New Roman" panose="02020603050405020304" pitchFamily="18" charset="0"/>
                <a:cs typeface="Times New Roman" panose="02020603050405020304" pitchFamily="18" charset="0"/>
              </a:rPr>
              <a:t>- the System has the ability to operate in 24/7/365 mode, automatically switching from day to night mode.</a:t>
            </a:r>
          </a:p>
          <a:p>
            <a:pPr marL="0" indent="0" algn="just" eaLnBrk="1" hangingPunct="1">
              <a:buNone/>
              <a:tabLst>
                <a:tab pos="0" algn="l"/>
              </a:tabLst>
              <a:defRPr/>
            </a:pPr>
            <a:r>
              <a:rPr kumimoji="0" lang="en-US" sz="2000" b="1" kern="0" dirty="0">
                <a:latin typeface="Times New Roman" panose="02020603050405020304" pitchFamily="18" charset="0"/>
                <a:cs typeface="Times New Roman" panose="02020603050405020304" pitchFamily="18" charset="0"/>
              </a:rPr>
              <a:t>3. Versatility </a:t>
            </a:r>
            <a:r>
              <a:rPr kumimoji="0" lang="en-US" sz="2000" kern="0" dirty="0">
                <a:latin typeface="Times New Roman" panose="02020603050405020304" pitchFamily="18" charset="0"/>
                <a:cs typeface="Times New Roman" panose="02020603050405020304" pitchFamily="18" charset="0"/>
              </a:rPr>
              <a:t>- the System is designed to combat all types of micro and mini drones, regardless of flight mode - operator control or flight in silent mode.</a:t>
            </a:r>
          </a:p>
          <a:p>
            <a:pPr marL="0" indent="0" algn="just" eaLnBrk="1" hangingPunct="1">
              <a:buNone/>
              <a:tabLst>
                <a:tab pos="0" algn="l"/>
              </a:tabLst>
              <a:defRPr/>
            </a:pPr>
            <a:r>
              <a:rPr kumimoji="0" lang="en-US" sz="2000" b="1" kern="0" dirty="0">
                <a:latin typeface="Times New Roman" panose="02020603050405020304" pitchFamily="18" charset="0"/>
                <a:cs typeface="Times New Roman" panose="02020603050405020304" pitchFamily="18" charset="0"/>
              </a:rPr>
              <a:t>4. Complex solution </a:t>
            </a:r>
            <a:r>
              <a:rPr kumimoji="0" lang="en-US" sz="2000" kern="0" dirty="0">
                <a:latin typeface="Times New Roman" panose="02020603050405020304" pitchFamily="18" charset="0"/>
                <a:cs typeface="Times New Roman" panose="02020603050405020304" pitchFamily="18" charset="0"/>
              </a:rPr>
              <a:t>- complete hardware and software support for detection and counteraction (until destruction) of the threat</a:t>
            </a:r>
            <a:r>
              <a:rPr kumimoji="0" lang="en-US" sz="2000" kern="0" dirty="0" smtClean="0">
                <a:latin typeface="Times New Roman" panose="02020603050405020304" pitchFamily="18" charset="0"/>
                <a:cs typeface="Times New Roman" panose="02020603050405020304" pitchFamily="18" charset="0"/>
              </a:rPr>
              <a:t>.</a:t>
            </a:r>
            <a:endParaRPr kumimoji="0" lang="en-US" sz="2000" kern="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78840026"/>
      </p:ext>
    </p:extLst>
  </p:cSld>
  <p:clrMapOvr>
    <a:masterClrMapping/>
  </p:clrMapOvr>
  <p:transition spd="slow">
    <p:split orient="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179512" y="980728"/>
            <a:ext cx="8507288" cy="54435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a:lstStyle>
          <a:p>
            <a:pPr algn="ctr" eaLnBrk="1" hangingPunct="1">
              <a:buFont typeface="Wingdings" pitchFamily="2" charset="2"/>
              <a:buNone/>
              <a:defRPr/>
            </a:pPr>
            <a:r>
              <a:rPr kumimoji="0" lang="en-US" sz="2400" b="1" kern="0" dirty="0" smtClean="0">
                <a:latin typeface="Times New Roman" panose="02020603050405020304" pitchFamily="18" charset="0"/>
                <a:cs typeface="Times New Roman" panose="02020603050405020304" pitchFamily="18" charset="0"/>
              </a:rPr>
              <a:t>ADVANTAGES</a:t>
            </a:r>
          </a:p>
          <a:p>
            <a:pPr marL="0" indent="0" algn="just" eaLnBrk="1" hangingPunct="1">
              <a:buNone/>
              <a:tabLst>
                <a:tab pos="0" algn="l"/>
              </a:tabLst>
              <a:defRPr/>
            </a:pPr>
            <a:r>
              <a:rPr kumimoji="0" lang="en-US" sz="2000" b="1" kern="0" dirty="0" smtClean="0">
                <a:latin typeface="Times New Roman" panose="02020603050405020304" pitchFamily="18" charset="0"/>
                <a:cs typeface="Times New Roman" panose="02020603050405020304" pitchFamily="18" charset="0"/>
              </a:rPr>
              <a:t>5</a:t>
            </a:r>
            <a:r>
              <a:rPr kumimoji="0" lang="en-US" sz="2000" b="1" kern="0" dirty="0">
                <a:latin typeface="Times New Roman" panose="02020603050405020304" pitchFamily="18" charset="0"/>
                <a:cs typeface="Times New Roman" panose="02020603050405020304" pitchFamily="18" charset="0"/>
              </a:rPr>
              <a:t>. High degree of protection</a:t>
            </a:r>
            <a:r>
              <a:rPr kumimoji="0" lang="en-US" sz="2000" kern="0" dirty="0">
                <a:latin typeface="Times New Roman" panose="02020603050405020304" pitchFamily="18" charset="0"/>
                <a:cs typeface="Times New Roman" panose="02020603050405020304" pitchFamily="18" charset="0"/>
              </a:rPr>
              <a:t> against the effects of adverse environmental factors - rain, sand, etc.</a:t>
            </a:r>
          </a:p>
          <a:p>
            <a:pPr marL="0" indent="0" algn="just" eaLnBrk="1" hangingPunct="1">
              <a:spcBef>
                <a:spcPts val="600"/>
              </a:spcBef>
              <a:spcAft>
                <a:spcPts val="600"/>
              </a:spcAft>
              <a:buNone/>
              <a:tabLst>
                <a:tab pos="0" algn="l"/>
              </a:tabLst>
              <a:defRPr/>
            </a:pPr>
            <a:r>
              <a:rPr kumimoji="0" lang="en-US" sz="2000" b="1" kern="0" dirty="0">
                <a:latin typeface="Times New Roman" panose="02020603050405020304" pitchFamily="18" charset="0"/>
                <a:cs typeface="Times New Roman" panose="02020603050405020304" pitchFamily="18" charset="0"/>
              </a:rPr>
              <a:t>6. Quick deployment and easy operation of the System </a:t>
            </a:r>
            <a:r>
              <a:rPr kumimoji="0" lang="en-US" sz="2000" kern="0" dirty="0">
                <a:latin typeface="Times New Roman" panose="02020603050405020304" pitchFamily="18" charset="0"/>
                <a:cs typeface="Times New Roman" panose="02020603050405020304" pitchFamily="18" charset="0"/>
              </a:rPr>
              <a:t>- the trained team deploys the System and prepares it for work within 10 minutes.</a:t>
            </a:r>
          </a:p>
          <a:p>
            <a:pPr marL="0" indent="0" algn="just" eaLnBrk="1" hangingPunct="1">
              <a:spcBef>
                <a:spcPts val="600"/>
              </a:spcBef>
              <a:spcAft>
                <a:spcPts val="600"/>
              </a:spcAft>
              <a:buNone/>
              <a:tabLst>
                <a:tab pos="0" algn="l"/>
              </a:tabLst>
              <a:defRPr/>
            </a:pPr>
            <a:r>
              <a:rPr kumimoji="0" lang="en-US" sz="2000" b="1" kern="0" dirty="0">
                <a:latin typeface="Times New Roman" panose="02020603050405020304" pitchFamily="18" charset="0"/>
                <a:cs typeface="Times New Roman" panose="02020603050405020304" pitchFamily="18" charset="0"/>
              </a:rPr>
              <a:t>7. Development opportunities. </a:t>
            </a:r>
            <a:r>
              <a:rPr kumimoji="0" lang="en-US" sz="2000" kern="0" dirty="0">
                <a:latin typeface="Times New Roman" panose="02020603050405020304" pitchFamily="18" charset="0"/>
                <a:cs typeface="Times New Roman" panose="02020603050405020304" pitchFamily="18" charset="0"/>
              </a:rPr>
              <a:t>The modular type of the System allows its continuous improvement and expansion both in the hardware direction (with new types of sensors and terminal devices), as well as with the improvement of the application software and acquisition of new capabilities.</a:t>
            </a:r>
          </a:p>
          <a:p>
            <a:pPr marL="0" indent="0" algn="just" eaLnBrk="1" hangingPunct="1">
              <a:spcBef>
                <a:spcPts val="600"/>
              </a:spcBef>
              <a:spcAft>
                <a:spcPts val="600"/>
              </a:spcAft>
              <a:buNone/>
              <a:tabLst>
                <a:tab pos="0" algn="l"/>
              </a:tabLst>
              <a:defRPr/>
            </a:pPr>
            <a:r>
              <a:rPr kumimoji="0" lang="en-US" sz="2000" b="1" kern="0" dirty="0">
                <a:latin typeface="Times New Roman" panose="02020603050405020304" pitchFamily="18" charset="0"/>
                <a:cs typeface="Times New Roman" panose="02020603050405020304" pitchFamily="18" charset="0"/>
              </a:rPr>
              <a:t>8. </a:t>
            </a:r>
            <a:r>
              <a:rPr kumimoji="0" lang="en-US" sz="2000" kern="0" dirty="0">
                <a:latin typeface="Times New Roman" panose="02020603050405020304" pitchFamily="18" charset="0"/>
                <a:cs typeface="Times New Roman" panose="02020603050405020304" pitchFamily="18" charset="0"/>
              </a:rPr>
              <a:t>The basic version of the System is </a:t>
            </a:r>
            <a:r>
              <a:rPr kumimoji="0" lang="en-US" sz="2000" b="1" kern="0" dirty="0">
                <a:latin typeface="Times New Roman" panose="02020603050405020304" pitchFamily="18" charset="0"/>
                <a:cs typeface="Times New Roman" panose="02020603050405020304" pitchFamily="18" charset="0"/>
              </a:rPr>
              <a:t>highly cost effective and efficient </a:t>
            </a:r>
            <a:r>
              <a:rPr kumimoji="0" lang="en-US" sz="2000" kern="0" dirty="0">
                <a:latin typeface="Times New Roman" panose="02020603050405020304" pitchFamily="18" charset="0"/>
                <a:cs typeface="Times New Roman" panose="02020603050405020304" pitchFamily="18" charset="0"/>
              </a:rPr>
              <a:t>because it provides a very good level of identification and counteraction without burdening the System with additional modules such as radars or acoustic sensors. </a:t>
            </a:r>
          </a:p>
          <a:p>
            <a:pPr marL="0" indent="0" algn="just" eaLnBrk="1" hangingPunct="1">
              <a:spcBef>
                <a:spcPts val="600"/>
              </a:spcBef>
              <a:spcAft>
                <a:spcPts val="600"/>
              </a:spcAft>
              <a:buNone/>
              <a:tabLst>
                <a:tab pos="0" algn="l"/>
              </a:tabLst>
              <a:defRPr/>
            </a:pPr>
            <a:r>
              <a:rPr kumimoji="0" lang="en-US" sz="2000" b="1" kern="0" dirty="0">
                <a:latin typeface="Times New Roman" panose="02020603050405020304" pitchFamily="18" charset="0"/>
                <a:cs typeface="Times New Roman" panose="02020603050405020304" pitchFamily="18" charset="0"/>
              </a:rPr>
              <a:t>9. </a:t>
            </a:r>
            <a:r>
              <a:rPr kumimoji="0" lang="en-US" sz="2000" kern="0" dirty="0">
                <a:latin typeface="Times New Roman" panose="02020603050405020304" pitchFamily="18" charset="0"/>
                <a:cs typeface="Times New Roman" panose="02020603050405020304" pitchFamily="18" charset="0"/>
              </a:rPr>
              <a:t>The System </a:t>
            </a:r>
            <a:r>
              <a:rPr kumimoji="0" lang="en-US" sz="2000" b="1" kern="0" dirty="0">
                <a:latin typeface="Times New Roman" panose="02020603050405020304" pitchFamily="18" charset="0"/>
                <a:cs typeface="Times New Roman" panose="02020603050405020304" pitchFamily="18" charset="0"/>
              </a:rPr>
              <a:t>can be very easily to be integrated in the existing Systems </a:t>
            </a:r>
            <a:r>
              <a:rPr kumimoji="0" lang="en-US" sz="2000" kern="0" dirty="0">
                <a:latin typeface="Times New Roman" panose="02020603050405020304" pitchFamily="18" charset="0"/>
                <a:cs typeface="Times New Roman" panose="02020603050405020304" pitchFamily="18" charset="0"/>
              </a:rPr>
              <a:t>for Security and Protection of CI. As it was mentioned above, the System is “open” mode and it can be integrated in every existing systems for security and protection.</a:t>
            </a:r>
          </a:p>
          <a:p>
            <a:pPr eaLnBrk="1" hangingPunct="1">
              <a:buFont typeface="Wingdings" pitchFamily="2" charset="2"/>
              <a:buNone/>
              <a:defRPr/>
            </a:pPr>
            <a:endParaRPr kumimoji="0" lang="en-US" sz="1800" kern="0" dirty="0" smtClean="0">
              <a:latin typeface="Verdana" pitchFamily="34" charset="0"/>
            </a:endParaRPr>
          </a:p>
        </p:txBody>
      </p:sp>
    </p:spTree>
    <p:extLst>
      <p:ext uri="{BB962C8B-B14F-4D97-AF65-F5344CB8AC3E}">
        <p14:creationId xmlns:p14="http://schemas.microsoft.com/office/powerpoint/2010/main" val="2809656412"/>
      </p:ext>
    </p:extLst>
  </p:cSld>
  <p:clrMapOvr>
    <a:masterClrMapping/>
  </p:clrMapOvr>
  <p:transition spd="slow">
    <p:split orient="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124"/>
          <p:cNvGraphicFramePr>
            <a:graphicFrameLocks noGrp="1"/>
          </p:cNvGraphicFramePr>
          <p:nvPr>
            <p:extLst>
              <p:ext uri="{D42A27DB-BD31-4B8C-83A1-F6EECF244321}">
                <p14:modId xmlns:p14="http://schemas.microsoft.com/office/powerpoint/2010/main" val="147686101"/>
              </p:ext>
            </p:extLst>
          </p:nvPr>
        </p:nvGraphicFramePr>
        <p:xfrm>
          <a:off x="735012" y="1196752"/>
          <a:ext cx="7673975" cy="5100582"/>
        </p:xfrm>
        <a:graphic>
          <a:graphicData uri="http://schemas.openxmlformats.org/drawingml/2006/table">
            <a:tbl>
              <a:tblPr/>
              <a:tblGrid>
                <a:gridCol w="5012958"/>
                <a:gridCol w="2661017"/>
              </a:tblGrid>
              <a:tr h="431872">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mj-lt"/>
                          <a:cs typeface="Times New Roman" pitchFamily="18" charset="0"/>
                        </a:rPr>
                        <a:t>Range of:</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mj-lt"/>
                          <a:cs typeface="Times New Roman" pitchFamily="18" charset="0"/>
                        </a:rPr>
                        <a:t>- damage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mj-lt"/>
                        </a:rPr>
                        <a:t>- jamming </a:t>
                      </a:r>
                    </a:p>
                  </a:txBody>
                  <a:tcPr marL="91434" marR="91434"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mj-lt"/>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mj-lt"/>
                          <a:cs typeface="Times New Roman" pitchFamily="18" charset="0"/>
                        </a:rPr>
                        <a:t>up to 500 m</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mj-lt"/>
                          <a:cs typeface="Times New Roman" pitchFamily="18" charset="0"/>
                        </a:rPr>
                        <a:t>up to 5000 m</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mj-lt"/>
                      </a:endParaRPr>
                    </a:p>
                  </a:txBody>
                  <a:tcPr marL="91434" marR="91434"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79217">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outerShdw blurRad="38100" dist="38100" dir="2700000" algn="tl">
                              <a:srgbClr val="000000">
                                <a:alpha val="43137"/>
                              </a:srgbClr>
                            </a:outerShdw>
                          </a:effectLst>
                          <a:latin typeface="+mj-lt"/>
                          <a:cs typeface="Times New Roman" pitchFamily="18" charset="0"/>
                        </a:rPr>
                        <a:t>Range of detection</a:t>
                      </a:r>
                      <a:endParaRPr kumimoji="0" lang="en-US" sz="1600" b="1" i="0" u="none" strike="noStrike" cap="none" normalizeH="0" baseline="0" smtClean="0">
                        <a:ln>
                          <a:noFill/>
                        </a:ln>
                        <a:solidFill>
                          <a:schemeClr val="tx1"/>
                        </a:solidFill>
                        <a:effectLst>
                          <a:outerShdw blurRad="38100" dist="38100" dir="2700000" algn="tl">
                            <a:srgbClr val="000000">
                              <a:alpha val="43137"/>
                            </a:srgbClr>
                          </a:outerShdw>
                        </a:effectLst>
                        <a:latin typeface="+mj-l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smtClean="0">
                        <a:ln>
                          <a:noFill/>
                        </a:ln>
                        <a:solidFill>
                          <a:schemeClr val="tx1"/>
                        </a:solidFill>
                        <a:effectLst>
                          <a:outerShdw blurRad="38100" dist="38100" dir="2700000" algn="tl">
                            <a:srgbClr val="000000">
                              <a:alpha val="43137"/>
                            </a:srgbClr>
                          </a:outerShdw>
                        </a:effectLst>
                        <a:latin typeface="+mj-lt"/>
                        <a:cs typeface="Times New Roman" pitchFamily="18" charset="0"/>
                      </a:endParaRPr>
                    </a:p>
                  </a:txBody>
                  <a:tcPr marL="91434" marR="91434"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mj-lt"/>
                          <a:cs typeface="Times New Roman" pitchFamily="18" charset="0"/>
                        </a:rPr>
                        <a:t>up to </a:t>
                      </a:r>
                      <a:r>
                        <a:rPr kumimoji="0" 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mj-lt"/>
                          <a:cs typeface="Times New Roman" pitchFamily="18" charset="0"/>
                        </a:rPr>
                        <a:t>2000 </a:t>
                      </a:r>
                      <a:r>
                        <a:rPr kumimoji="0" 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mj-lt"/>
                          <a:cs typeface="Times New Roman" pitchFamily="18" charset="0"/>
                        </a:rPr>
                        <a:t>m</a:t>
                      </a:r>
                      <a:endParaRPr kumimoji="0" 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mj-lt"/>
                      </a:endParaRPr>
                    </a:p>
                  </a:txBody>
                  <a:tcPr marL="91434" marR="91434"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79217">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outerShdw blurRad="38100" dist="38100" dir="2700000" algn="tl">
                              <a:srgbClr val="000000">
                                <a:alpha val="43137"/>
                              </a:srgbClr>
                            </a:outerShdw>
                          </a:effectLst>
                          <a:latin typeface="+mj-lt"/>
                          <a:cs typeface="Times New Roman" pitchFamily="18" charset="0"/>
                        </a:rPr>
                        <a:t>Time for activation</a:t>
                      </a:r>
                      <a:endParaRPr kumimoji="0" lang="en-US" sz="1600" b="1" i="0" u="none" strike="noStrike" cap="none" normalizeH="0" baseline="0" smtClean="0">
                        <a:ln>
                          <a:noFill/>
                        </a:ln>
                        <a:solidFill>
                          <a:schemeClr val="tx1"/>
                        </a:solidFill>
                        <a:effectLst>
                          <a:outerShdw blurRad="38100" dist="38100" dir="2700000" algn="tl">
                            <a:srgbClr val="000000">
                              <a:alpha val="43137"/>
                            </a:srgbClr>
                          </a:outerShdw>
                        </a:effectLst>
                        <a:latin typeface="+mj-l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smtClean="0">
                        <a:ln>
                          <a:noFill/>
                        </a:ln>
                        <a:solidFill>
                          <a:schemeClr val="tx1"/>
                        </a:solidFill>
                        <a:effectLst>
                          <a:outerShdw blurRad="38100" dist="38100" dir="2700000" algn="tl">
                            <a:srgbClr val="000000">
                              <a:alpha val="43137"/>
                            </a:srgbClr>
                          </a:outerShdw>
                        </a:effectLst>
                        <a:latin typeface="+mj-lt"/>
                      </a:endParaRPr>
                    </a:p>
                  </a:txBody>
                  <a:tcPr marL="91434" marR="91434"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mj-lt"/>
                          <a:cs typeface="Times New Roman" pitchFamily="18" charset="0"/>
                        </a:rPr>
                        <a:t>less than 40 min</a:t>
                      </a:r>
                      <a:endParaRPr kumimoji="0" 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mj-l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mj-lt"/>
                      </a:endParaRPr>
                    </a:p>
                  </a:txBody>
                  <a:tcPr marL="91434" marR="91434"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79217">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mj-lt"/>
                          <a:cs typeface="Times New Roman" pitchFamily="18" charset="0"/>
                        </a:rPr>
                        <a:t>Duration of operation in active mode</a:t>
                      </a:r>
                      <a:endParaRPr kumimoji="0" 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mj-lt"/>
                      </a:endParaRPr>
                    </a:p>
                  </a:txBody>
                  <a:tcPr marL="91434" marR="91434"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mj-lt"/>
                          <a:cs typeface="Times New Roman" pitchFamily="18" charset="0"/>
                        </a:rPr>
                        <a:t>30 days *</a:t>
                      </a:r>
                      <a:endParaRPr kumimoji="0" 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mj-lt"/>
                      </a:endParaRPr>
                    </a:p>
                  </a:txBody>
                  <a:tcPr marL="91434" marR="91434"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33461">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mj-lt"/>
                          <a:cs typeface="Times New Roman" pitchFamily="18" charset="0"/>
                        </a:rPr>
                        <a:t>Deployment team</a:t>
                      </a:r>
                    </a:p>
                  </a:txBody>
                  <a:tcPr marL="91434" marR="91434"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mj-lt"/>
                        </a:rPr>
                        <a:t>2 men (minimum)</a:t>
                      </a:r>
                    </a:p>
                  </a:txBody>
                  <a:tcPr marL="91434" marR="91434"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2309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mj-lt"/>
                        </a:rPr>
                        <a:t>Operational temperature range</a:t>
                      </a:r>
                    </a:p>
                  </a:txBody>
                  <a:tcPr marL="91434" marR="91434"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mj-lt"/>
                        </a:rPr>
                        <a:t>from </a:t>
                      </a:r>
                      <a:r>
                        <a:rPr kumimoji="0" lang="bg-BG"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mj-lt"/>
                        </a:rPr>
                        <a:t>- </a:t>
                      </a:r>
                      <a:r>
                        <a:rPr kumimoji="0" 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mj-lt"/>
                        </a:rPr>
                        <a:t>35°C to +65°C</a:t>
                      </a:r>
                      <a:endParaRPr kumimoji="0" lang="en-GB"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mj-lt"/>
                      </a:endParaRPr>
                    </a:p>
                  </a:txBody>
                  <a:tcPr marL="91434" marR="91434"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039556">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mj-lt"/>
                        </a:rPr>
                        <a:t>Storage term</a:t>
                      </a:r>
                      <a:endParaRPr kumimoji="0" lang="bg-BG"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mj-lt"/>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bg-BG"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mj-lt"/>
                        </a:rPr>
                        <a:t>- </a:t>
                      </a:r>
                      <a:r>
                        <a:rPr kumimoji="0" 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mj-lt"/>
                        </a:rPr>
                        <a:t>in sheltered storehouses</a:t>
                      </a:r>
                      <a:endParaRPr kumimoji="0" lang="bg-BG"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mj-lt"/>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bg-BG"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mj-lt"/>
                        </a:rPr>
                        <a:t>- </a:t>
                      </a:r>
                      <a:r>
                        <a:rPr kumimoji="0" 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mj-lt"/>
                        </a:rPr>
                        <a:t>in open sites and field storehouses </a:t>
                      </a:r>
                    </a:p>
                  </a:txBody>
                  <a:tcPr marL="91434" marR="91434"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mj-lt"/>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bg-BG"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mj-lt"/>
                        </a:rPr>
                        <a:t>10 </a:t>
                      </a:r>
                      <a:r>
                        <a:rPr kumimoji="0" 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mj-lt"/>
                        </a:rPr>
                        <a:t>years</a:t>
                      </a:r>
                      <a:endParaRPr kumimoji="0" lang="bg-BG"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mj-lt"/>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mj-lt"/>
                        </a:rPr>
                        <a:t>1</a:t>
                      </a:r>
                      <a:r>
                        <a:rPr kumimoji="0" lang="bg-BG"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mj-lt"/>
                        </a:rPr>
                        <a:t> </a:t>
                      </a:r>
                      <a:r>
                        <a:rPr kumimoji="0" lang="en-US"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mj-lt"/>
                        </a:rPr>
                        <a:t>year </a:t>
                      </a:r>
                      <a:endParaRPr kumimoji="0" lang="en-GB" sz="1600" b="1" i="0" u="none" strike="noStrike" cap="none" normalizeH="0" baseline="0" dirty="0" smtClean="0">
                        <a:ln>
                          <a:noFill/>
                        </a:ln>
                        <a:solidFill>
                          <a:schemeClr val="tx1"/>
                        </a:solidFill>
                        <a:effectLst>
                          <a:outerShdw blurRad="38100" dist="38100" dir="2700000" algn="tl">
                            <a:srgbClr val="000000">
                              <a:alpha val="43137"/>
                            </a:srgbClr>
                          </a:outerShdw>
                        </a:effectLst>
                        <a:latin typeface="+mj-lt"/>
                      </a:endParaRPr>
                    </a:p>
                  </a:txBody>
                  <a:tcPr marL="91434" marR="91434"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3" name="Rectangle 82"/>
          <p:cNvSpPr>
            <a:spLocks noChangeArrowheads="1"/>
          </p:cNvSpPr>
          <p:nvPr/>
        </p:nvSpPr>
        <p:spPr bwMode="auto">
          <a:xfrm>
            <a:off x="1068388" y="4554538"/>
            <a:ext cx="184150"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1600" b="1">
                <a:solidFill>
                  <a:schemeClr val="tx1"/>
                </a:solidFill>
                <a:latin typeface="Verdana" pitchFamily="34" charset="0"/>
              </a:defRPr>
            </a:lvl1pPr>
            <a:lvl2pPr marL="742950" indent="-285750">
              <a:defRPr sz="1600" b="1">
                <a:solidFill>
                  <a:schemeClr val="tx1"/>
                </a:solidFill>
                <a:latin typeface="Verdana" pitchFamily="34" charset="0"/>
              </a:defRPr>
            </a:lvl2pPr>
            <a:lvl3pPr marL="1143000" indent="-228600">
              <a:defRPr sz="1600" b="1">
                <a:solidFill>
                  <a:schemeClr val="tx1"/>
                </a:solidFill>
                <a:latin typeface="Verdana" pitchFamily="34" charset="0"/>
              </a:defRPr>
            </a:lvl3pPr>
            <a:lvl4pPr marL="1600200" indent="-228600">
              <a:defRPr sz="1600" b="1">
                <a:solidFill>
                  <a:schemeClr val="tx1"/>
                </a:solidFill>
                <a:latin typeface="Verdana" pitchFamily="34" charset="0"/>
              </a:defRPr>
            </a:lvl4pPr>
            <a:lvl5pPr marL="2057400" indent="-228600">
              <a:defRPr sz="1600" b="1">
                <a:solidFill>
                  <a:schemeClr val="tx1"/>
                </a:solidFill>
                <a:latin typeface="Verdana" pitchFamily="34" charset="0"/>
              </a:defRPr>
            </a:lvl5pPr>
            <a:lvl6pPr marL="2514600" indent="-228600" algn="just" eaLnBrk="0" fontAlgn="base" hangingPunct="0">
              <a:spcBef>
                <a:spcPct val="20000"/>
              </a:spcBef>
              <a:spcAft>
                <a:spcPct val="0"/>
              </a:spcAft>
              <a:buChar char="•"/>
              <a:defRPr sz="1600" b="1">
                <a:solidFill>
                  <a:schemeClr val="tx1"/>
                </a:solidFill>
                <a:latin typeface="Verdana" pitchFamily="34" charset="0"/>
              </a:defRPr>
            </a:lvl6pPr>
            <a:lvl7pPr marL="2971800" indent="-228600" algn="just" eaLnBrk="0" fontAlgn="base" hangingPunct="0">
              <a:spcBef>
                <a:spcPct val="20000"/>
              </a:spcBef>
              <a:spcAft>
                <a:spcPct val="0"/>
              </a:spcAft>
              <a:buChar char="•"/>
              <a:defRPr sz="1600" b="1">
                <a:solidFill>
                  <a:schemeClr val="tx1"/>
                </a:solidFill>
                <a:latin typeface="Verdana" pitchFamily="34" charset="0"/>
              </a:defRPr>
            </a:lvl7pPr>
            <a:lvl8pPr marL="3429000" indent="-228600" algn="just" eaLnBrk="0" fontAlgn="base" hangingPunct="0">
              <a:spcBef>
                <a:spcPct val="20000"/>
              </a:spcBef>
              <a:spcAft>
                <a:spcPct val="0"/>
              </a:spcAft>
              <a:buChar char="•"/>
              <a:defRPr sz="1600" b="1">
                <a:solidFill>
                  <a:schemeClr val="tx1"/>
                </a:solidFill>
                <a:latin typeface="Verdana" pitchFamily="34" charset="0"/>
              </a:defRPr>
            </a:lvl8pPr>
            <a:lvl9pPr marL="3886200" indent="-228600" algn="just" eaLnBrk="0" fontAlgn="base" hangingPunct="0">
              <a:spcBef>
                <a:spcPct val="20000"/>
              </a:spcBef>
              <a:spcAft>
                <a:spcPct val="0"/>
              </a:spcAft>
              <a:buChar char="•"/>
              <a:defRPr sz="1600" b="1">
                <a:solidFill>
                  <a:schemeClr val="tx1"/>
                </a:solidFill>
                <a:latin typeface="Verdana" pitchFamily="34" charset="0"/>
              </a:defRPr>
            </a:lvl9pPr>
          </a:lstStyle>
          <a:p>
            <a:pPr algn="l">
              <a:spcBef>
                <a:spcPct val="0"/>
              </a:spcBef>
              <a:buFontTx/>
              <a:buNone/>
            </a:pPr>
            <a:r>
              <a:rPr lang="en-US" altLang="bg-BG" sz="1400">
                <a:cs typeface="Times New Roman" pitchFamily="18" charset="0"/>
              </a:rPr>
              <a:t/>
            </a:r>
            <a:br>
              <a:rPr lang="en-US" altLang="bg-BG" sz="1400">
                <a:cs typeface="Times New Roman" pitchFamily="18" charset="0"/>
              </a:rPr>
            </a:br>
            <a:endParaRPr lang="en-US" altLang="bg-BG" sz="2400" b="0">
              <a:latin typeface="University Roman LET" pitchFamily="2" charset="0"/>
            </a:endParaRPr>
          </a:p>
        </p:txBody>
      </p:sp>
      <p:sp>
        <p:nvSpPr>
          <p:cNvPr id="4" name="Rectangle 3"/>
          <p:cNvSpPr/>
          <p:nvPr/>
        </p:nvSpPr>
        <p:spPr>
          <a:xfrm>
            <a:off x="179512" y="764704"/>
            <a:ext cx="8784976" cy="400110"/>
          </a:xfrm>
          <a:prstGeom prst="rect">
            <a:avLst/>
          </a:prstGeom>
        </p:spPr>
        <p:txBody>
          <a:bodyPr wrap="square">
            <a:spAutoFit/>
          </a:bodyPr>
          <a:lstStyle/>
          <a:p>
            <a:pPr algn="ctr"/>
            <a:r>
              <a:rPr lang="en-US" sz="2000" b="1" dirty="0" smtClean="0"/>
              <a:t>MAIN TACTICAL AND TECHNICAL CHARACTERISTICS</a:t>
            </a:r>
          </a:p>
        </p:txBody>
      </p:sp>
      <p:sp>
        <p:nvSpPr>
          <p:cNvPr id="5" name="Rectangle 4"/>
          <p:cNvSpPr/>
          <p:nvPr/>
        </p:nvSpPr>
        <p:spPr>
          <a:xfrm>
            <a:off x="742447" y="6381328"/>
            <a:ext cx="3983719" cy="338554"/>
          </a:xfrm>
          <a:prstGeom prst="rect">
            <a:avLst/>
          </a:prstGeom>
        </p:spPr>
        <p:txBody>
          <a:bodyPr wrap="none">
            <a:spAutoFit/>
          </a:bodyPr>
          <a:lstStyle/>
          <a:p>
            <a:r>
              <a:rPr kumimoji="0" lang="en-GB" sz="1600" b="1" dirty="0" smtClean="0">
                <a:effectLst>
                  <a:outerShdw blurRad="38100" dist="38100" dir="2700000" algn="tl">
                    <a:srgbClr val="000000">
                      <a:alpha val="43137"/>
                    </a:srgbClr>
                  </a:outerShdw>
                </a:effectLst>
                <a:cs typeface="Times New Roman" pitchFamily="18" charset="0"/>
              </a:rPr>
              <a:t>* </a:t>
            </a:r>
            <a:r>
              <a:rPr kumimoji="0" lang="en-GB" sz="1400" b="1" dirty="0" smtClean="0">
                <a:effectLst>
                  <a:outerShdw blurRad="38100" dist="38100" dir="2700000" algn="tl">
                    <a:srgbClr val="000000">
                      <a:alpha val="43137"/>
                    </a:srgbClr>
                  </a:outerShdw>
                </a:effectLst>
                <a:cs typeface="Times New Roman" pitchFamily="18" charset="0"/>
              </a:rPr>
              <a:t>30 days with additional power supply generator</a:t>
            </a:r>
            <a:endParaRPr lang="bg-BG" sz="1600" dirty="0"/>
          </a:p>
        </p:txBody>
      </p:sp>
    </p:spTree>
    <p:extLst>
      <p:ext uri="{BB962C8B-B14F-4D97-AF65-F5344CB8AC3E}">
        <p14:creationId xmlns:p14="http://schemas.microsoft.com/office/powerpoint/2010/main" val="147868748"/>
      </p:ext>
    </p:extLst>
  </p:cSld>
  <p:clrMapOvr>
    <a:masterClrMapping/>
  </p:clrMapOvr>
  <p:transition spd="slow">
    <p:split orient="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55870" y="6228293"/>
            <a:ext cx="738925" cy="711973"/>
          </a:xfrm>
          <a:prstGeom prst="rect">
            <a:avLst/>
          </a:prstGeom>
        </p:spPr>
      </p:pic>
      <p:sp>
        <p:nvSpPr>
          <p:cNvPr id="3" name="Rectangle 82"/>
          <p:cNvSpPr>
            <a:spLocks noChangeArrowheads="1"/>
          </p:cNvSpPr>
          <p:nvPr/>
        </p:nvSpPr>
        <p:spPr bwMode="auto">
          <a:xfrm>
            <a:off x="1068388" y="4554538"/>
            <a:ext cx="184150"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1600" b="1">
                <a:solidFill>
                  <a:schemeClr val="tx1"/>
                </a:solidFill>
                <a:latin typeface="Verdana" pitchFamily="34" charset="0"/>
              </a:defRPr>
            </a:lvl1pPr>
            <a:lvl2pPr marL="742950" indent="-285750">
              <a:defRPr sz="1600" b="1">
                <a:solidFill>
                  <a:schemeClr val="tx1"/>
                </a:solidFill>
                <a:latin typeface="Verdana" pitchFamily="34" charset="0"/>
              </a:defRPr>
            </a:lvl2pPr>
            <a:lvl3pPr marL="1143000" indent="-228600">
              <a:defRPr sz="1600" b="1">
                <a:solidFill>
                  <a:schemeClr val="tx1"/>
                </a:solidFill>
                <a:latin typeface="Verdana" pitchFamily="34" charset="0"/>
              </a:defRPr>
            </a:lvl3pPr>
            <a:lvl4pPr marL="1600200" indent="-228600">
              <a:defRPr sz="1600" b="1">
                <a:solidFill>
                  <a:schemeClr val="tx1"/>
                </a:solidFill>
                <a:latin typeface="Verdana" pitchFamily="34" charset="0"/>
              </a:defRPr>
            </a:lvl4pPr>
            <a:lvl5pPr marL="2057400" indent="-228600">
              <a:defRPr sz="1600" b="1">
                <a:solidFill>
                  <a:schemeClr val="tx1"/>
                </a:solidFill>
                <a:latin typeface="Verdana" pitchFamily="34" charset="0"/>
              </a:defRPr>
            </a:lvl5pPr>
            <a:lvl6pPr marL="2514600" indent="-228600" algn="just" eaLnBrk="0" fontAlgn="base" hangingPunct="0">
              <a:spcBef>
                <a:spcPct val="20000"/>
              </a:spcBef>
              <a:spcAft>
                <a:spcPct val="0"/>
              </a:spcAft>
              <a:buChar char="•"/>
              <a:defRPr sz="1600" b="1">
                <a:solidFill>
                  <a:schemeClr val="tx1"/>
                </a:solidFill>
                <a:latin typeface="Verdana" pitchFamily="34" charset="0"/>
              </a:defRPr>
            </a:lvl6pPr>
            <a:lvl7pPr marL="2971800" indent="-228600" algn="just" eaLnBrk="0" fontAlgn="base" hangingPunct="0">
              <a:spcBef>
                <a:spcPct val="20000"/>
              </a:spcBef>
              <a:spcAft>
                <a:spcPct val="0"/>
              </a:spcAft>
              <a:buChar char="•"/>
              <a:defRPr sz="1600" b="1">
                <a:solidFill>
                  <a:schemeClr val="tx1"/>
                </a:solidFill>
                <a:latin typeface="Verdana" pitchFamily="34" charset="0"/>
              </a:defRPr>
            </a:lvl7pPr>
            <a:lvl8pPr marL="3429000" indent="-228600" algn="just" eaLnBrk="0" fontAlgn="base" hangingPunct="0">
              <a:spcBef>
                <a:spcPct val="20000"/>
              </a:spcBef>
              <a:spcAft>
                <a:spcPct val="0"/>
              </a:spcAft>
              <a:buChar char="•"/>
              <a:defRPr sz="1600" b="1">
                <a:solidFill>
                  <a:schemeClr val="tx1"/>
                </a:solidFill>
                <a:latin typeface="Verdana" pitchFamily="34" charset="0"/>
              </a:defRPr>
            </a:lvl8pPr>
            <a:lvl9pPr marL="3886200" indent="-228600" algn="just" eaLnBrk="0" fontAlgn="base" hangingPunct="0">
              <a:spcBef>
                <a:spcPct val="20000"/>
              </a:spcBef>
              <a:spcAft>
                <a:spcPct val="0"/>
              </a:spcAft>
              <a:buChar char="•"/>
              <a:defRPr sz="1600" b="1">
                <a:solidFill>
                  <a:schemeClr val="tx1"/>
                </a:solidFill>
                <a:latin typeface="Verdana" pitchFamily="34" charset="0"/>
              </a:defRPr>
            </a:lvl9pPr>
          </a:lstStyle>
          <a:p>
            <a:pPr algn="l">
              <a:spcBef>
                <a:spcPct val="0"/>
              </a:spcBef>
              <a:buFontTx/>
              <a:buNone/>
            </a:pPr>
            <a:r>
              <a:rPr lang="en-US" altLang="bg-BG" sz="1400">
                <a:cs typeface="Times New Roman" pitchFamily="18" charset="0"/>
              </a:rPr>
              <a:t/>
            </a:r>
            <a:br>
              <a:rPr lang="en-US" altLang="bg-BG" sz="1400">
                <a:cs typeface="Times New Roman" pitchFamily="18" charset="0"/>
              </a:rPr>
            </a:br>
            <a:endParaRPr lang="en-US" altLang="bg-BG" sz="2400" b="0">
              <a:latin typeface="University Roman LET" pitchFamily="2" charset="0"/>
            </a:endParaRPr>
          </a:p>
        </p:txBody>
      </p:sp>
      <p:sp>
        <p:nvSpPr>
          <p:cNvPr id="6" name="Isosceles Triangle 16"/>
          <p:cNvSpPr>
            <a:spLocks noChangeArrowheads="1"/>
          </p:cNvSpPr>
          <p:nvPr/>
        </p:nvSpPr>
        <p:spPr bwMode="auto">
          <a:xfrm rot="10800000">
            <a:off x="2087946" y="2051534"/>
            <a:ext cx="5112568" cy="4282689"/>
          </a:xfrm>
          <a:prstGeom prst="triangle">
            <a:avLst>
              <a:gd name="adj" fmla="val 50000"/>
            </a:avLst>
          </a:prstGeom>
          <a:solidFill>
            <a:srgbClr val="92D050">
              <a:alpha val="20000"/>
            </a:srgbClr>
          </a:solidFill>
          <a:ln w="9525" algn="ctr">
            <a:solidFill>
              <a:srgbClr val="000000"/>
            </a:solidFill>
            <a:round/>
            <a:headEnd/>
            <a:tailEnd/>
          </a:ln>
        </p:spPr>
        <p:txBody>
          <a:bodyPr/>
          <a:lstStyle>
            <a:lvl1pPr>
              <a:defRPr sz="1600" b="1">
                <a:solidFill>
                  <a:schemeClr val="tx1"/>
                </a:solidFill>
                <a:latin typeface="Verdana" pitchFamily="34" charset="0"/>
              </a:defRPr>
            </a:lvl1pPr>
            <a:lvl2pPr marL="742950" indent="-285750">
              <a:defRPr sz="1600" b="1">
                <a:solidFill>
                  <a:schemeClr val="tx1"/>
                </a:solidFill>
                <a:latin typeface="Verdana" pitchFamily="34" charset="0"/>
              </a:defRPr>
            </a:lvl2pPr>
            <a:lvl3pPr marL="1143000" indent="-228600">
              <a:defRPr sz="1600" b="1">
                <a:solidFill>
                  <a:schemeClr val="tx1"/>
                </a:solidFill>
                <a:latin typeface="Verdana" pitchFamily="34" charset="0"/>
              </a:defRPr>
            </a:lvl3pPr>
            <a:lvl4pPr marL="1600200" indent="-228600">
              <a:defRPr sz="1600" b="1">
                <a:solidFill>
                  <a:schemeClr val="tx1"/>
                </a:solidFill>
                <a:latin typeface="Verdana" pitchFamily="34" charset="0"/>
              </a:defRPr>
            </a:lvl4pPr>
            <a:lvl5pPr marL="2057400" indent="-228600">
              <a:defRPr sz="1600" b="1">
                <a:solidFill>
                  <a:schemeClr val="tx1"/>
                </a:solidFill>
                <a:latin typeface="Verdana" pitchFamily="34" charset="0"/>
              </a:defRPr>
            </a:lvl5pPr>
            <a:lvl6pPr marL="2514600" indent="-228600" algn="just" eaLnBrk="0" fontAlgn="base" hangingPunct="0">
              <a:spcBef>
                <a:spcPct val="20000"/>
              </a:spcBef>
              <a:spcAft>
                <a:spcPct val="0"/>
              </a:spcAft>
              <a:buChar char="•"/>
              <a:defRPr sz="1600" b="1">
                <a:solidFill>
                  <a:schemeClr val="tx1"/>
                </a:solidFill>
                <a:latin typeface="Verdana" pitchFamily="34" charset="0"/>
              </a:defRPr>
            </a:lvl6pPr>
            <a:lvl7pPr marL="2971800" indent="-228600" algn="just" eaLnBrk="0" fontAlgn="base" hangingPunct="0">
              <a:spcBef>
                <a:spcPct val="20000"/>
              </a:spcBef>
              <a:spcAft>
                <a:spcPct val="0"/>
              </a:spcAft>
              <a:buChar char="•"/>
              <a:defRPr sz="1600" b="1">
                <a:solidFill>
                  <a:schemeClr val="tx1"/>
                </a:solidFill>
                <a:latin typeface="Verdana" pitchFamily="34" charset="0"/>
              </a:defRPr>
            </a:lvl7pPr>
            <a:lvl8pPr marL="3429000" indent="-228600" algn="just" eaLnBrk="0" fontAlgn="base" hangingPunct="0">
              <a:spcBef>
                <a:spcPct val="20000"/>
              </a:spcBef>
              <a:spcAft>
                <a:spcPct val="0"/>
              </a:spcAft>
              <a:buChar char="•"/>
              <a:defRPr sz="1600" b="1">
                <a:solidFill>
                  <a:schemeClr val="tx1"/>
                </a:solidFill>
                <a:latin typeface="Verdana" pitchFamily="34" charset="0"/>
              </a:defRPr>
            </a:lvl8pPr>
            <a:lvl9pPr marL="3886200" indent="-228600" algn="just" eaLnBrk="0" fontAlgn="base" hangingPunct="0">
              <a:spcBef>
                <a:spcPct val="20000"/>
              </a:spcBef>
              <a:spcAft>
                <a:spcPct val="0"/>
              </a:spcAft>
              <a:buChar char="•"/>
              <a:defRPr sz="1600" b="1">
                <a:solidFill>
                  <a:schemeClr val="tx1"/>
                </a:solidFill>
                <a:latin typeface="Verdana" pitchFamily="34" charset="0"/>
              </a:defRPr>
            </a:lvl9pPr>
          </a:lstStyle>
          <a:p>
            <a:pPr algn="just" eaLnBrk="0" hangingPunct="0">
              <a:spcBef>
                <a:spcPct val="20000"/>
              </a:spcBef>
              <a:buFontTx/>
              <a:buChar char="•"/>
            </a:pPr>
            <a:endParaRPr kumimoji="0" lang="bg-BG" altLang="en-US"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7" name="Isosceles Triangle 16"/>
          <p:cNvSpPr>
            <a:spLocks noChangeArrowheads="1"/>
          </p:cNvSpPr>
          <p:nvPr/>
        </p:nvSpPr>
        <p:spPr bwMode="auto">
          <a:xfrm rot="10800000">
            <a:off x="4035855" y="5304834"/>
            <a:ext cx="1224136" cy="1009659"/>
          </a:xfrm>
          <a:prstGeom prst="triangle">
            <a:avLst>
              <a:gd name="adj" fmla="val 50000"/>
            </a:avLst>
          </a:prstGeom>
          <a:solidFill>
            <a:srgbClr val="FF0000">
              <a:alpha val="20000"/>
            </a:srgbClr>
          </a:solidFill>
          <a:ln w="9525" algn="ctr">
            <a:solidFill>
              <a:srgbClr val="000000"/>
            </a:solidFill>
            <a:round/>
            <a:headEnd/>
            <a:tailEnd/>
          </a:ln>
        </p:spPr>
        <p:txBody>
          <a:bodyPr/>
          <a:lstStyle>
            <a:lvl1pPr>
              <a:defRPr sz="1600" b="1">
                <a:solidFill>
                  <a:schemeClr val="tx1"/>
                </a:solidFill>
                <a:latin typeface="Verdana" pitchFamily="34" charset="0"/>
              </a:defRPr>
            </a:lvl1pPr>
            <a:lvl2pPr marL="742950" indent="-285750">
              <a:defRPr sz="1600" b="1">
                <a:solidFill>
                  <a:schemeClr val="tx1"/>
                </a:solidFill>
                <a:latin typeface="Verdana" pitchFamily="34" charset="0"/>
              </a:defRPr>
            </a:lvl2pPr>
            <a:lvl3pPr marL="1143000" indent="-228600">
              <a:defRPr sz="1600" b="1">
                <a:solidFill>
                  <a:schemeClr val="tx1"/>
                </a:solidFill>
                <a:latin typeface="Verdana" pitchFamily="34" charset="0"/>
              </a:defRPr>
            </a:lvl3pPr>
            <a:lvl4pPr marL="1600200" indent="-228600">
              <a:defRPr sz="1600" b="1">
                <a:solidFill>
                  <a:schemeClr val="tx1"/>
                </a:solidFill>
                <a:latin typeface="Verdana" pitchFamily="34" charset="0"/>
              </a:defRPr>
            </a:lvl4pPr>
            <a:lvl5pPr marL="2057400" indent="-228600">
              <a:defRPr sz="1600" b="1">
                <a:solidFill>
                  <a:schemeClr val="tx1"/>
                </a:solidFill>
                <a:latin typeface="Verdana" pitchFamily="34" charset="0"/>
              </a:defRPr>
            </a:lvl5pPr>
            <a:lvl6pPr marL="2514600" indent="-228600" algn="just" eaLnBrk="0" fontAlgn="base" hangingPunct="0">
              <a:spcBef>
                <a:spcPct val="20000"/>
              </a:spcBef>
              <a:spcAft>
                <a:spcPct val="0"/>
              </a:spcAft>
              <a:buChar char="•"/>
              <a:defRPr sz="1600" b="1">
                <a:solidFill>
                  <a:schemeClr val="tx1"/>
                </a:solidFill>
                <a:latin typeface="Verdana" pitchFamily="34" charset="0"/>
              </a:defRPr>
            </a:lvl6pPr>
            <a:lvl7pPr marL="2971800" indent="-228600" algn="just" eaLnBrk="0" fontAlgn="base" hangingPunct="0">
              <a:spcBef>
                <a:spcPct val="20000"/>
              </a:spcBef>
              <a:spcAft>
                <a:spcPct val="0"/>
              </a:spcAft>
              <a:buChar char="•"/>
              <a:defRPr sz="1600" b="1">
                <a:solidFill>
                  <a:schemeClr val="tx1"/>
                </a:solidFill>
                <a:latin typeface="Verdana" pitchFamily="34" charset="0"/>
              </a:defRPr>
            </a:lvl7pPr>
            <a:lvl8pPr marL="3429000" indent="-228600" algn="just" eaLnBrk="0" fontAlgn="base" hangingPunct="0">
              <a:spcBef>
                <a:spcPct val="20000"/>
              </a:spcBef>
              <a:spcAft>
                <a:spcPct val="0"/>
              </a:spcAft>
              <a:buChar char="•"/>
              <a:defRPr sz="1600" b="1">
                <a:solidFill>
                  <a:schemeClr val="tx1"/>
                </a:solidFill>
                <a:latin typeface="Verdana" pitchFamily="34" charset="0"/>
              </a:defRPr>
            </a:lvl8pPr>
            <a:lvl9pPr marL="3886200" indent="-228600" algn="just" eaLnBrk="0" fontAlgn="base" hangingPunct="0">
              <a:spcBef>
                <a:spcPct val="20000"/>
              </a:spcBef>
              <a:spcAft>
                <a:spcPct val="0"/>
              </a:spcAft>
              <a:buChar char="•"/>
              <a:defRPr sz="1600" b="1">
                <a:solidFill>
                  <a:schemeClr val="tx1"/>
                </a:solidFill>
                <a:latin typeface="Verdana" pitchFamily="34" charset="0"/>
              </a:defRPr>
            </a:lvl9pPr>
          </a:lstStyle>
          <a:p>
            <a:pPr algn="just" eaLnBrk="0" hangingPunct="0">
              <a:spcBef>
                <a:spcPct val="20000"/>
              </a:spcBef>
              <a:buFontTx/>
              <a:buChar char="•"/>
            </a:pPr>
            <a:endParaRPr kumimoji="0" lang="bg-BG" altLang="en-US"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8" name="Isosceles Triangle 16"/>
          <p:cNvSpPr>
            <a:spLocks noChangeArrowheads="1"/>
          </p:cNvSpPr>
          <p:nvPr/>
        </p:nvSpPr>
        <p:spPr bwMode="auto">
          <a:xfrm rot="10800000">
            <a:off x="4415092" y="5954203"/>
            <a:ext cx="459455" cy="369331"/>
          </a:xfrm>
          <a:prstGeom prst="triangle">
            <a:avLst>
              <a:gd name="adj" fmla="val 50000"/>
            </a:avLst>
          </a:prstGeom>
          <a:solidFill>
            <a:srgbClr val="92D050">
              <a:alpha val="70000"/>
            </a:srgbClr>
          </a:solidFill>
          <a:ln>
            <a:solidFill>
              <a:srgbClr val="000000"/>
            </a:solidFill>
          </a:ln>
        </p:spPr>
        <p:txBody>
          <a:bodyPr/>
          <a:lstStyle>
            <a:lvl1pPr>
              <a:defRPr sz="1600" b="1">
                <a:solidFill>
                  <a:schemeClr val="tx1"/>
                </a:solidFill>
                <a:latin typeface="Verdana" pitchFamily="34" charset="0"/>
              </a:defRPr>
            </a:lvl1pPr>
            <a:lvl2pPr marL="742950" indent="-285750">
              <a:defRPr sz="1600" b="1">
                <a:solidFill>
                  <a:schemeClr val="tx1"/>
                </a:solidFill>
                <a:latin typeface="Verdana" pitchFamily="34" charset="0"/>
              </a:defRPr>
            </a:lvl2pPr>
            <a:lvl3pPr marL="1143000" indent="-228600">
              <a:defRPr sz="1600" b="1">
                <a:solidFill>
                  <a:schemeClr val="tx1"/>
                </a:solidFill>
                <a:latin typeface="Verdana" pitchFamily="34" charset="0"/>
              </a:defRPr>
            </a:lvl3pPr>
            <a:lvl4pPr marL="1600200" indent="-228600">
              <a:defRPr sz="1600" b="1">
                <a:solidFill>
                  <a:schemeClr val="tx1"/>
                </a:solidFill>
                <a:latin typeface="Verdana" pitchFamily="34" charset="0"/>
              </a:defRPr>
            </a:lvl4pPr>
            <a:lvl5pPr marL="2057400" indent="-228600">
              <a:defRPr sz="1600" b="1">
                <a:solidFill>
                  <a:schemeClr val="tx1"/>
                </a:solidFill>
                <a:latin typeface="Verdana" pitchFamily="34" charset="0"/>
              </a:defRPr>
            </a:lvl5pPr>
            <a:lvl6pPr marL="2514600" indent="-228600" algn="just" eaLnBrk="0" fontAlgn="base" hangingPunct="0">
              <a:spcBef>
                <a:spcPct val="20000"/>
              </a:spcBef>
              <a:spcAft>
                <a:spcPct val="0"/>
              </a:spcAft>
              <a:buChar char="•"/>
              <a:defRPr sz="1600" b="1">
                <a:solidFill>
                  <a:schemeClr val="tx1"/>
                </a:solidFill>
                <a:latin typeface="Verdana" pitchFamily="34" charset="0"/>
              </a:defRPr>
            </a:lvl6pPr>
            <a:lvl7pPr marL="2971800" indent="-228600" algn="just" eaLnBrk="0" fontAlgn="base" hangingPunct="0">
              <a:spcBef>
                <a:spcPct val="20000"/>
              </a:spcBef>
              <a:spcAft>
                <a:spcPct val="0"/>
              </a:spcAft>
              <a:buChar char="•"/>
              <a:defRPr sz="1600" b="1">
                <a:solidFill>
                  <a:schemeClr val="tx1"/>
                </a:solidFill>
                <a:latin typeface="Verdana" pitchFamily="34" charset="0"/>
              </a:defRPr>
            </a:lvl7pPr>
            <a:lvl8pPr marL="3429000" indent="-228600" algn="just" eaLnBrk="0" fontAlgn="base" hangingPunct="0">
              <a:spcBef>
                <a:spcPct val="20000"/>
              </a:spcBef>
              <a:spcAft>
                <a:spcPct val="0"/>
              </a:spcAft>
              <a:buChar char="•"/>
              <a:defRPr sz="1600" b="1">
                <a:solidFill>
                  <a:schemeClr val="tx1"/>
                </a:solidFill>
                <a:latin typeface="Verdana" pitchFamily="34" charset="0"/>
              </a:defRPr>
            </a:lvl8pPr>
            <a:lvl9pPr marL="3886200" indent="-228600" algn="just" eaLnBrk="0" fontAlgn="base" hangingPunct="0">
              <a:spcBef>
                <a:spcPct val="20000"/>
              </a:spcBef>
              <a:spcAft>
                <a:spcPct val="0"/>
              </a:spcAft>
              <a:buChar char="•"/>
              <a:defRPr sz="1600" b="1">
                <a:solidFill>
                  <a:schemeClr val="tx1"/>
                </a:solidFill>
                <a:latin typeface="Verdana" pitchFamily="34" charset="0"/>
              </a:defRPr>
            </a:lvl9pPr>
          </a:lstStyle>
          <a:p>
            <a:pPr algn="just" eaLnBrk="0" hangingPunct="0">
              <a:spcBef>
                <a:spcPct val="20000"/>
              </a:spcBef>
              <a:buFontTx/>
              <a:buChar char="•"/>
            </a:pPr>
            <a:endParaRPr kumimoji="0" lang="bg-BG" altLang="en-US">
              <a:solidFill>
                <a:srgbClr val="FFFFFF"/>
              </a:solidFill>
              <a:effectLst>
                <a:outerShdw blurRad="38100" dist="38100" dir="2700000" algn="tl">
                  <a:srgbClr val="000000">
                    <a:alpha val="43137"/>
                  </a:srgbClr>
                </a:outerShdw>
              </a:effectLst>
              <a:latin typeface="Tahoma"/>
            </a:endParaRPr>
          </a:p>
        </p:txBody>
      </p:sp>
      <p:cxnSp>
        <p:nvCxnSpPr>
          <p:cNvPr id="9" name="Straight Connector 8"/>
          <p:cNvCxnSpPr/>
          <p:nvPr/>
        </p:nvCxnSpPr>
        <p:spPr bwMode="auto">
          <a:xfrm flipV="1">
            <a:off x="4644231" y="6381328"/>
            <a:ext cx="4248249" cy="0"/>
          </a:xfrm>
          <a:prstGeom prst="line">
            <a:avLst/>
          </a:prstGeom>
          <a:solidFill>
            <a:srgbClr val="00FFFF"/>
          </a:solidFill>
          <a:ln w="9525" cap="flat" cmpd="sng" algn="ctr">
            <a:solidFill>
              <a:schemeClr val="tx1"/>
            </a:solidFill>
            <a:prstDash val="solid"/>
            <a:round/>
            <a:headEnd type="none" w="med" len="med"/>
            <a:tailEnd type="none" w="med" len="med"/>
          </a:ln>
          <a:effectLst/>
        </p:spPr>
      </p:cxnSp>
      <p:sp>
        <p:nvSpPr>
          <p:cNvPr id="10" name="TextBox 9"/>
          <p:cNvSpPr txBox="1"/>
          <p:nvPr/>
        </p:nvSpPr>
        <p:spPr>
          <a:xfrm>
            <a:off x="7322609" y="4958237"/>
            <a:ext cx="835485" cy="338554"/>
          </a:xfrm>
          <a:prstGeom prst="rect">
            <a:avLst/>
          </a:prstGeom>
          <a:solidFill>
            <a:srgbClr val="FF0000"/>
          </a:solidFill>
          <a:ln>
            <a:solidFill>
              <a:srgbClr val="003366">
                <a:lumMod val="50000"/>
              </a:srgbClr>
            </a:solidFill>
          </a:ln>
        </p:spPr>
        <p:txBody>
          <a:bodyPr wrap="none" rtlCol="0">
            <a:spAutoFit/>
          </a:bodyPr>
          <a:lstStyle/>
          <a:p>
            <a:pPr algn="just" eaLnBrk="0" fontAlgn="auto" hangingPunct="0">
              <a:spcBef>
                <a:spcPct val="20000"/>
              </a:spcBef>
              <a:spcAft>
                <a:spcPts val="0"/>
              </a:spcAft>
              <a:defRPr/>
            </a:pPr>
            <a:r>
              <a:rPr kumimoji="0" lang="bg-BG" sz="1600" b="1" kern="0" dirty="0" smtClean="0">
                <a:solidFill>
                  <a:srgbClr val="FFFFFF"/>
                </a:solidFill>
                <a:effectLst>
                  <a:outerShdw blurRad="38100" dist="38100" dir="2700000" algn="tl">
                    <a:srgbClr val="000000">
                      <a:alpha val="43137"/>
                    </a:srgbClr>
                  </a:outerShdw>
                </a:effectLst>
                <a:latin typeface="Tahoma"/>
              </a:rPr>
              <a:t>5</a:t>
            </a:r>
            <a:r>
              <a:rPr kumimoji="0" lang="en-US" sz="1600" b="1" kern="0" dirty="0" smtClean="0">
                <a:solidFill>
                  <a:srgbClr val="FFFFFF"/>
                </a:solidFill>
                <a:effectLst>
                  <a:outerShdw blurRad="38100" dist="38100" dir="2700000" algn="tl">
                    <a:srgbClr val="000000">
                      <a:alpha val="43137"/>
                    </a:srgbClr>
                  </a:outerShdw>
                </a:effectLst>
                <a:latin typeface="Tahoma"/>
              </a:rPr>
              <a:t>00 m</a:t>
            </a:r>
            <a:endParaRPr kumimoji="0" lang="en-US" sz="1600" b="1" kern="0" dirty="0">
              <a:solidFill>
                <a:srgbClr val="FFFFFF"/>
              </a:solidFill>
              <a:effectLst>
                <a:outerShdw blurRad="38100" dist="38100" dir="2700000" algn="tl">
                  <a:srgbClr val="000000">
                    <a:alpha val="43137"/>
                  </a:srgbClr>
                </a:outerShdw>
              </a:effectLst>
              <a:latin typeface="Tahoma"/>
            </a:endParaRPr>
          </a:p>
        </p:txBody>
      </p:sp>
      <p:sp>
        <p:nvSpPr>
          <p:cNvPr id="11" name="TextBox 10"/>
          <p:cNvSpPr txBox="1"/>
          <p:nvPr/>
        </p:nvSpPr>
        <p:spPr>
          <a:xfrm>
            <a:off x="6688843" y="5714554"/>
            <a:ext cx="835485" cy="338554"/>
          </a:xfrm>
          <a:prstGeom prst="rect">
            <a:avLst/>
          </a:prstGeom>
          <a:solidFill>
            <a:srgbClr val="FF0000"/>
          </a:solidFill>
          <a:ln>
            <a:solidFill>
              <a:srgbClr val="003366">
                <a:lumMod val="50000"/>
              </a:srgbClr>
            </a:solidFill>
          </a:ln>
        </p:spPr>
        <p:txBody>
          <a:bodyPr wrap="none" rtlCol="0">
            <a:spAutoFit/>
          </a:bodyPr>
          <a:lstStyle/>
          <a:p>
            <a:pPr algn="just" eaLnBrk="0" fontAlgn="auto" hangingPunct="0">
              <a:spcBef>
                <a:spcPct val="20000"/>
              </a:spcBef>
              <a:spcAft>
                <a:spcPts val="0"/>
              </a:spcAft>
              <a:defRPr/>
            </a:pPr>
            <a:r>
              <a:rPr kumimoji="0" lang="en-US" sz="1600" b="1" kern="0" dirty="0" smtClean="0">
                <a:solidFill>
                  <a:srgbClr val="FFFFFF"/>
                </a:solidFill>
                <a:effectLst>
                  <a:outerShdw blurRad="38100" dist="38100" dir="2700000" algn="tl">
                    <a:srgbClr val="000000">
                      <a:alpha val="43137"/>
                    </a:srgbClr>
                  </a:outerShdw>
                </a:effectLst>
                <a:latin typeface="Tahoma"/>
              </a:rPr>
              <a:t>150 m</a:t>
            </a:r>
            <a:endParaRPr kumimoji="0" lang="en-US" sz="1600" b="1" kern="0" dirty="0">
              <a:solidFill>
                <a:srgbClr val="FFFFFF"/>
              </a:solidFill>
              <a:effectLst>
                <a:outerShdw blurRad="38100" dist="38100" dir="2700000" algn="tl">
                  <a:srgbClr val="000000">
                    <a:alpha val="43137"/>
                  </a:srgbClr>
                </a:outerShdw>
              </a:effectLst>
              <a:latin typeface="Tahoma"/>
            </a:endParaRPr>
          </a:p>
        </p:txBody>
      </p:sp>
      <p:sp>
        <p:nvSpPr>
          <p:cNvPr id="12" name="Rectangle 11"/>
          <p:cNvSpPr/>
          <p:nvPr/>
        </p:nvSpPr>
        <p:spPr>
          <a:xfrm>
            <a:off x="3225351" y="1066649"/>
            <a:ext cx="2864887" cy="646331"/>
          </a:xfrm>
          <a:prstGeom prst="rect">
            <a:avLst/>
          </a:prstGeom>
        </p:spPr>
        <p:txBody>
          <a:bodyPr wrap="none">
            <a:spAutoFit/>
          </a:bodyPr>
          <a:lstStyle/>
          <a:p>
            <a:pPr algn="ctr"/>
            <a:r>
              <a:rPr lang="en-US" altLang="bg-BG" dirty="0" smtClean="0">
                <a:solidFill>
                  <a:srgbClr val="FFFFFF"/>
                </a:solidFill>
                <a:effectLst>
                  <a:outerShdw blurRad="38100" dist="38100" dir="2700000" algn="tl">
                    <a:srgbClr val="000000">
                      <a:alpha val="43137"/>
                    </a:srgbClr>
                  </a:outerShdw>
                </a:effectLst>
                <a:ea typeface="Calibri" pitchFamily="34" charset="0"/>
                <a:cs typeface="Times New Roman" pitchFamily="18" charset="0"/>
              </a:rPr>
              <a:t>Detection area</a:t>
            </a:r>
            <a:endParaRPr lang="en-US" altLang="bg-BG" dirty="0">
              <a:solidFill>
                <a:srgbClr val="FFFFFF"/>
              </a:solidFill>
              <a:effectLst>
                <a:outerShdw blurRad="38100" dist="38100" dir="2700000" algn="tl">
                  <a:srgbClr val="000000">
                    <a:alpha val="43137"/>
                  </a:srgbClr>
                </a:outerShdw>
              </a:effectLst>
              <a:ea typeface="Calibri" pitchFamily="34" charset="0"/>
              <a:cs typeface="Times New Roman" pitchFamily="18" charset="0"/>
            </a:endParaRPr>
          </a:p>
        </p:txBody>
      </p:sp>
      <p:sp>
        <p:nvSpPr>
          <p:cNvPr id="13" name="TextBox 12"/>
          <p:cNvSpPr txBox="1"/>
          <p:nvPr/>
        </p:nvSpPr>
        <p:spPr>
          <a:xfrm>
            <a:off x="7925549" y="1712980"/>
            <a:ext cx="966931" cy="338554"/>
          </a:xfrm>
          <a:prstGeom prst="rect">
            <a:avLst/>
          </a:prstGeom>
          <a:solidFill>
            <a:srgbClr val="FF0000"/>
          </a:solidFill>
          <a:ln>
            <a:solidFill>
              <a:srgbClr val="003366">
                <a:lumMod val="50000"/>
              </a:srgbClr>
            </a:solidFill>
          </a:ln>
        </p:spPr>
        <p:txBody>
          <a:bodyPr wrap="none" rtlCol="0">
            <a:spAutoFit/>
          </a:bodyPr>
          <a:lstStyle/>
          <a:p>
            <a:pPr algn="just" eaLnBrk="0" fontAlgn="auto" hangingPunct="0">
              <a:spcBef>
                <a:spcPct val="20000"/>
              </a:spcBef>
              <a:spcAft>
                <a:spcPts val="0"/>
              </a:spcAft>
              <a:defRPr/>
            </a:pPr>
            <a:r>
              <a:rPr kumimoji="0" lang="en-US" sz="1600" b="1" kern="0" dirty="0" smtClean="0">
                <a:solidFill>
                  <a:srgbClr val="FFFFFF"/>
                </a:solidFill>
                <a:effectLst>
                  <a:outerShdw blurRad="38100" dist="38100" dir="2700000" algn="tl">
                    <a:srgbClr val="000000">
                      <a:alpha val="43137"/>
                    </a:srgbClr>
                  </a:outerShdw>
                </a:effectLst>
                <a:latin typeface="Tahoma"/>
              </a:rPr>
              <a:t>2000 m</a:t>
            </a:r>
            <a:endParaRPr kumimoji="0" lang="en-US" sz="1600" b="1" kern="0" dirty="0">
              <a:solidFill>
                <a:srgbClr val="FFFFFF"/>
              </a:solidFill>
              <a:effectLst>
                <a:outerShdw blurRad="38100" dist="38100" dir="2700000" algn="tl">
                  <a:srgbClr val="000000">
                    <a:alpha val="43137"/>
                  </a:srgbClr>
                </a:outerShdw>
              </a:effectLst>
              <a:latin typeface="Tahoma"/>
            </a:endParaRPr>
          </a:p>
        </p:txBody>
      </p:sp>
      <p:cxnSp>
        <p:nvCxnSpPr>
          <p:cNvPr id="14" name="Straight Arrow Connector 13"/>
          <p:cNvCxnSpPr/>
          <p:nvPr/>
        </p:nvCxnSpPr>
        <p:spPr bwMode="auto">
          <a:xfrm flipV="1">
            <a:off x="8388424" y="2061710"/>
            <a:ext cx="0" cy="4319618"/>
          </a:xfrm>
          <a:prstGeom prst="straightConnector1">
            <a:avLst/>
          </a:prstGeom>
          <a:solidFill>
            <a:schemeClr val="accent1"/>
          </a:solidFill>
          <a:ln w="12700" cap="sq" cmpd="sng" algn="ctr">
            <a:solidFill>
              <a:schemeClr val="tx1"/>
            </a:solidFill>
            <a:prstDash val="solid"/>
            <a:round/>
            <a:headEnd type="none" w="sm" len="sm"/>
            <a:tailEnd type="triangle"/>
          </a:ln>
          <a:effectLst/>
        </p:spPr>
      </p:cxnSp>
      <p:cxnSp>
        <p:nvCxnSpPr>
          <p:cNvPr id="15" name="Straight Arrow Connector 14"/>
          <p:cNvCxnSpPr/>
          <p:nvPr/>
        </p:nvCxnSpPr>
        <p:spPr bwMode="auto">
          <a:xfrm flipV="1">
            <a:off x="7740352" y="5313475"/>
            <a:ext cx="0" cy="1080000"/>
          </a:xfrm>
          <a:prstGeom prst="straightConnector1">
            <a:avLst/>
          </a:prstGeom>
          <a:solidFill>
            <a:schemeClr val="accent1"/>
          </a:solidFill>
          <a:ln w="12700" cap="sq" cmpd="sng" algn="ctr">
            <a:solidFill>
              <a:schemeClr val="tx1"/>
            </a:solidFill>
            <a:prstDash val="solid"/>
            <a:round/>
            <a:headEnd type="none" w="sm" len="sm"/>
            <a:tailEnd type="triangle"/>
          </a:ln>
          <a:effectLst/>
        </p:spPr>
      </p:cxnSp>
      <p:cxnSp>
        <p:nvCxnSpPr>
          <p:cNvPr id="17" name="Straight Arrow Connector 16"/>
          <p:cNvCxnSpPr/>
          <p:nvPr/>
        </p:nvCxnSpPr>
        <p:spPr bwMode="auto">
          <a:xfrm flipV="1">
            <a:off x="7087074" y="6057328"/>
            <a:ext cx="0" cy="324000"/>
          </a:xfrm>
          <a:prstGeom prst="straightConnector1">
            <a:avLst/>
          </a:prstGeom>
          <a:solidFill>
            <a:schemeClr val="accent1"/>
          </a:solidFill>
          <a:ln w="12700" cap="sq" cmpd="sng" algn="ctr">
            <a:solidFill>
              <a:schemeClr val="tx1"/>
            </a:solidFill>
            <a:prstDash val="solid"/>
            <a:round/>
            <a:headEnd type="none" w="sm" len="sm"/>
            <a:tailEnd type="triangle"/>
          </a:ln>
          <a:effectLst/>
        </p:spPr>
      </p:cxnSp>
      <p:sp>
        <p:nvSpPr>
          <p:cNvPr id="18" name="Rectangle 17"/>
          <p:cNvSpPr/>
          <p:nvPr/>
        </p:nvSpPr>
        <p:spPr>
          <a:xfrm>
            <a:off x="180660" y="5147900"/>
            <a:ext cx="2980303" cy="369332"/>
          </a:xfrm>
          <a:prstGeom prst="rect">
            <a:avLst/>
          </a:prstGeom>
        </p:spPr>
        <p:txBody>
          <a:bodyPr wrap="none">
            <a:spAutoFit/>
          </a:bodyPr>
          <a:lstStyle/>
          <a:p>
            <a:pPr algn="just" eaLnBrk="0" hangingPunct="0">
              <a:spcBef>
                <a:spcPct val="20000"/>
              </a:spcBef>
            </a:pPr>
            <a:r>
              <a:rPr kumimoji="0" lang="en-US" sz="1800" dirty="0">
                <a:solidFill>
                  <a:srgbClr val="FFFFFF"/>
                </a:solidFill>
                <a:effectLst>
                  <a:outerShdw blurRad="38100" dist="38100" dir="2700000" algn="tl">
                    <a:srgbClr val="000000">
                      <a:alpha val="43137"/>
                    </a:srgbClr>
                  </a:outerShdw>
                </a:effectLst>
                <a:latin typeface="+mj-lt"/>
              </a:rPr>
              <a:t>Airplane</a:t>
            </a:r>
            <a:r>
              <a:rPr kumimoji="0" lang="bg-BG" sz="1800" dirty="0">
                <a:solidFill>
                  <a:srgbClr val="FFFFFF"/>
                </a:solidFill>
                <a:effectLst>
                  <a:outerShdw blurRad="38100" dist="38100" dir="2700000" algn="tl">
                    <a:srgbClr val="000000">
                      <a:alpha val="43137"/>
                    </a:srgbClr>
                  </a:outerShdw>
                </a:effectLst>
                <a:latin typeface="+mj-lt"/>
              </a:rPr>
              <a:t> </a:t>
            </a:r>
            <a:r>
              <a:rPr kumimoji="0" lang="en-US" sz="1800" dirty="0">
                <a:solidFill>
                  <a:srgbClr val="FFFFFF"/>
                </a:solidFill>
                <a:effectLst>
                  <a:outerShdw blurRad="38100" dist="38100" dir="2700000" algn="tl">
                    <a:srgbClr val="000000">
                      <a:alpha val="43137"/>
                    </a:srgbClr>
                  </a:outerShdw>
                </a:effectLst>
                <a:latin typeface="+mj-lt"/>
              </a:rPr>
              <a:t>drone – size </a:t>
            </a:r>
            <a:r>
              <a:rPr kumimoji="0" lang="en-US" sz="1800" dirty="0" smtClean="0">
                <a:solidFill>
                  <a:srgbClr val="FFFFFF"/>
                </a:solidFill>
                <a:effectLst>
                  <a:outerShdw blurRad="38100" dist="38100" dir="2700000" algn="tl">
                    <a:srgbClr val="000000">
                      <a:alpha val="43137"/>
                    </a:srgbClr>
                  </a:outerShdw>
                </a:effectLst>
                <a:latin typeface="+mj-lt"/>
              </a:rPr>
              <a:t>2</a:t>
            </a:r>
            <a:r>
              <a:rPr kumimoji="0" lang="bg-BG" sz="1800" dirty="0" smtClean="0">
                <a:solidFill>
                  <a:srgbClr val="FFFFFF"/>
                </a:solidFill>
                <a:effectLst>
                  <a:outerShdw blurRad="38100" dist="38100" dir="2700000" algn="tl">
                    <a:srgbClr val="000000">
                      <a:alpha val="43137"/>
                    </a:srgbClr>
                  </a:outerShdw>
                </a:effectLst>
                <a:latin typeface="+mj-lt"/>
              </a:rPr>
              <a:t>х</a:t>
            </a:r>
            <a:r>
              <a:rPr kumimoji="0" lang="en-US" sz="1800" dirty="0" smtClean="0">
                <a:solidFill>
                  <a:srgbClr val="FFFFFF"/>
                </a:solidFill>
                <a:effectLst>
                  <a:outerShdw blurRad="38100" dist="38100" dir="2700000" algn="tl">
                    <a:srgbClr val="000000">
                      <a:alpha val="43137"/>
                    </a:srgbClr>
                  </a:outerShdw>
                </a:effectLst>
                <a:latin typeface="+mj-lt"/>
              </a:rPr>
              <a:t>1.5</a:t>
            </a:r>
            <a:r>
              <a:rPr kumimoji="0" lang="bg-BG" sz="1800" dirty="0" smtClean="0">
                <a:solidFill>
                  <a:srgbClr val="FFFFFF"/>
                </a:solidFill>
                <a:effectLst>
                  <a:outerShdw blurRad="38100" dist="38100" dir="2700000" algn="tl">
                    <a:srgbClr val="000000">
                      <a:alpha val="43137"/>
                    </a:srgbClr>
                  </a:outerShdw>
                </a:effectLst>
                <a:latin typeface="+mj-lt"/>
              </a:rPr>
              <a:t> </a:t>
            </a:r>
            <a:r>
              <a:rPr kumimoji="0" lang="en-US" sz="1800" dirty="0">
                <a:solidFill>
                  <a:srgbClr val="FFFFFF"/>
                </a:solidFill>
                <a:effectLst>
                  <a:outerShdw blurRad="38100" dist="38100" dir="2700000" algn="tl">
                    <a:srgbClr val="000000">
                      <a:alpha val="43137"/>
                    </a:srgbClr>
                  </a:outerShdw>
                </a:effectLst>
                <a:latin typeface="+mj-lt"/>
              </a:rPr>
              <a:t>m</a:t>
            </a:r>
            <a:endParaRPr kumimoji="0" lang="en-US" sz="1800" b="1" dirty="0">
              <a:solidFill>
                <a:srgbClr val="FFFFFF"/>
              </a:solidFill>
              <a:effectLst>
                <a:outerShdw blurRad="38100" dist="38100" dir="2700000" algn="tl">
                  <a:srgbClr val="000000">
                    <a:alpha val="43137"/>
                  </a:srgbClr>
                </a:outerShdw>
              </a:effectLst>
              <a:latin typeface="+mj-lt"/>
            </a:endParaRPr>
          </a:p>
        </p:txBody>
      </p:sp>
      <p:sp>
        <p:nvSpPr>
          <p:cNvPr id="19" name="Rectangle 18"/>
          <p:cNvSpPr/>
          <p:nvPr/>
        </p:nvSpPr>
        <p:spPr>
          <a:xfrm>
            <a:off x="139623" y="5702242"/>
            <a:ext cx="3107902" cy="369332"/>
          </a:xfrm>
          <a:prstGeom prst="rect">
            <a:avLst/>
          </a:prstGeom>
        </p:spPr>
        <p:txBody>
          <a:bodyPr wrap="square">
            <a:spAutoFit/>
          </a:bodyPr>
          <a:lstStyle/>
          <a:p>
            <a:pPr algn="just" eaLnBrk="0" hangingPunct="0">
              <a:spcBef>
                <a:spcPct val="20000"/>
              </a:spcBef>
            </a:pPr>
            <a:r>
              <a:rPr kumimoji="0" lang="en-US" sz="1800" dirty="0">
                <a:solidFill>
                  <a:srgbClr val="FFFFFF"/>
                </a:solidFill>
                <a:effectLst>
                  <a:outerShdw blurRad="38100" dist="38100" dir="2700000" algn="tl">
                    <a:srgbClr val="000000">
                      <a:alpha val="43137"/>
                    </a:srgbClr>
                  </a:outerShdw>
                </a:effectLst>
                <a:latin typeface="+mj-lt"/>
              </a:rPr>
              <a:t>Copter </a:t>
            </a:r>
            <a:r>
              <a:rPr kumimoji="0" lang="en-US" sz="1800" dirty="0" smtClean="0">
                <a:solidFill>
                  <a:srgbClr val="FFFFFF"/>
                </a:solidFill>
                <a:effectLst>
                  <a:outerShdw blurRad="38100" dist="38100" dir="2700000" algn="tl">
                    <a:srgbClr val="000000">
                      <a:alpha val="43137"/>
                    </a:srgbClr>
                  </a:outerShdw>
                </a:effectLst>
                <a:latin typeface="+mj-lt"/>
              </a:rPr>
              <a:t>drone - size 0.5x0.5</a:t>
            </a:r>
            <a:r>
              <a:rPr kumimoji="0" lang="bg-BG" sz="1800" dirty="0" smtClean="0">
                <a:solidFill>
                  <a:srgbClr val="FFFFFF"/>
                </a:solidFill>
                <a:effectLst>
                  <a:outerShdw blurRad="38100" dist="38100" dir="2700000" algn="tl">
                    <a:srgbClr val="000000">
                      <a:alpha val="43137"/>
                    </a:srgbClr>
                  </a:outerShdw>
                </a:effectLst>
                <a:latin typeface="+mj-lt"/>
              </a:rPr>
              <a:t> </a:t>
            </a:r>
            <a:r>
              <a:rPr kumimoji="0" lang="en-US" sz="1800" dirty="0">
                <a:solidFill>
                  <a:srgbClr val="FFFFFF"/>
                </a:solidFill>
                <a:effectLst>
                  <a:outerShdw blurRad="38100" dist="38100" dir="2700000" algn="tl">
                    <a:srgbClr val="000000">
                      <a:alpha val="43137"/>
                    </a:srgbClr>
                  </a:outerShdw>
                </a:effectLst>
                <a:latin typeface="+mj-lt"/>
              </a:rPr>
              <a:t>m</a:t>
            </a:r>
            <a:endParaRPr kumimoji="0" lang="en-US" sz="1800" b="1" dirty="0">
              <a:solidFill>
                <a:srgbClr val="FFFFFF"/>
              </a:solidFill>
              <a:effectLst>
                <a:outerShdw blurRad="38100" dist="38100" dir="2700000" algn="tl">
                  <a:srgbClr val="000000">
                    <a:alpha val="43137"/>
                  </a:srgbClr>
                </a:outerShdw>
              </a:effectLst>
              <a:latin typeface="+mj-lt"/>
            </a:endParaRPr>
          </a:p>
        </p:txBody>
      </p:sp>
      <p:sp>
        <p:nvSpPr>
          <p:cNvPr id="20" name="Rectangle 19"/>
          <p:cNvSpPr/>
          <p:nvPr/>
        </p:nvSpPr>
        <p:spPr>
          <a:xfrm>
            <a:off x="141914" y="2050444"/>
            <a:ext cx="1806905" cy="701731"/>
          </a:xfrm>
          <a:prstGeom prst="rect">
            <a:avLst/>
          </a:prstGeom>
        </p:spPr>
        <p:txBody>
          <a:bodyPr wrap="none">
            <a:spAutoFit/>
          </a:bodyPr>
          <a:lstStyle/>
          <a:p>
            <a:pPr algn="just" eaLnBrk="0" hangingPunct="0">
              <a:spcBef>
                <a:spcPct val="20000"/>
              </a:spcBef>
            </a:pPr>
            <a:r>
              <a:rPr kumimoji="0" lang="en-US" sz="1800" dirty="0">
                <a:solidFill>
                  <a:srgbClr val="FFFFFF"/>
                </a:solidFill>
                <a:effectLst>
                  <a:outerShdw blurRad="38100" dist="38100" dir="2700000" algn="tl">
                    <a:srgbClr val="000000">
                      <a:alpha val="43137"/>
                    </a:srgbClr>
                  </a:outerShdw>
                </a:effectLst>
                <a:latin typeface="+mj-lt"/>
              </a:rPr>
              <a:t>Airplane</a:t>
            </a:r>
            <a:r>
              <a:rPr kumimoji="0" lang="bg-BG" sz="1800" dirty="0">
                <a:solidFill>
                  <a:srgbClr val="FFFFFF"/>
                </a:solidFill>
                <a:effectLst>
                  <a:outerShdw blurRad="38100" dist="38100" dir="2700000" algn="tl">
                    <a:srgbClr val="000000">
                      <a:alpha val="43137"/>
                    </a:srgbClr>
                  </a:outerShdw>
                </a:effectLst>
                <a:latin typeface="+mj-lt"/>
              </a:rPr>
              <a:t> </a:t>
            </a:r>
            <a:r>
              <a:rPr kumimoji="0" lang="en-US" sz="1800" dirty="0">
                <a:solidFill>
                  <a:srgbClr val="FFFFFF"/>
                </a:solidFill>
                <a:effectLst>
                  <a:outerShdw blurRad="38100" dist="38100" dir="2700000" algn="tl">
                    <a:srgbClr val="000000">
                      <a:alpha val="43137"/>
                    </a:srgbClr>
                  </a:outerShdw>
                </a:effectLst>
                <a:latin typeface="+mj-lt"/>
              </a:rPr>
              <a:t>drone – </a:t>
            </a:r>
            <a:endParaRPr kumimoji="0" lang="en-US" sz="1800" dirty="0" smtClean="0">
              <a:solidFill>
                <a:srgbClr val="FFFFFF"/>
              </a:solidFill>
              <a:effectLst>
                <a:outerShdw blurRad="38100" dist="38100" dir="2700000" algn="tl">
                  <a:srgbClr val="000000">
                    <a:alpha val="43137"/>
                  </a:srgbClr>
                </a:outerShdw>
              </a:effectLst>
              <a:latin typeface="+mj-lt"/>
            </a:endParaRPr>
          </a:p>
          <a:p>
            <a:pPr algn="just" eaLnBrk="0" hangingPunct="0">
              <a:spcBef>
                <a:spcPct val="20000"/>
              </a:spcBef>
            </a:pPr>
            <a:r>
              <a:rPr kumimoji="0" lang="en-US" sz="1800" dirty="0" smtClean="0">
                <a:solidFill>
                  <a:srgbClr val="FFFFFF"/>
                </a:solidFill>
                <a:effectLst>
                  <a:outerShdw blurRad="38100" dist="38100" dir="2700000" algn="tl">
                    <a:srgbClr val="000000">
                      <a:alpha val="43137"/>
                    </a:srgbClr>
                  </a:outerShdw>
                </a:effectLst>
                <a:latin typeface="+mj-lt"/>
              </a:rPr>
              <a:t>size </a:t>
            </a:r>
            <a:r>
              <a:rPr kumimoji="0" lang="en-US" sz="1800" dirty="0">
                <a:solidFill>
                  <a:srgbClr val="FFFFFF"/>
                </a:solidFill>
                <a:effectLst>
                  <a:outerShdw blurRad="38100" dist="38100" dir="2700000" algn="tl">
                    <a:srgbClr val="000000">
                      <a:alpha val="43137"/>
                    </a:srgbClr>
                  </a:outerShdw>
                </a:effectLst>
                <a:latin typeface="+mj-lt"/>
              </a:rPr>
              <a:t>8</a:t>
            </a:r>
            <a:r>
              <a:rPr kumimoji="0" lang="bg-BG" sz="1800" dirty="0" smtClean="0">
                <a:solidFill>
                  <a:srgbClr val="FFFFFF"/>
                </a:solidFill>
                <a:effectLst>
                  <a:outerShdw blurRad="38100" dist="38100" dir="2700000" algn="tl">
                    <a:srgbClr val="000000">
                      <a:alpha val="43137"/>
                    </a:srgbClr>
                  </a:outerShdw>
                </a:effectLst>
                <a:latin typeface="+mj-lt"/>
              </a:rPr>
              <a:t>х</a:t>
            </a:r>
            <a:r>
              <a:rPr kumimoji="0" lang="en-US" sz="1800" dirty="0" smtClean="0">
                <a:solidFill>
                  <a:srgbClr val="FFFFFF"/>
                </a:solidFill>
                <a:effectLst>
                  <a:outerShdw blurRad="38100" dist="38100" dir="2700000" algn="tl">
                    <a:srgbClr val="000000">
                      <a:alpha val="43137"/>
                    </a:srgbClr>
                  </a:outerShdw>
                </a:effectLst>
                <a:latin typeface="+mj-lt"/>
              </a:rPr>
              <a:t>6</a:t>
            </a:r>
            <a:r>
              <a:rPr kumimoji="0" lang="bg-BG" sz="1800" dirty="0" smtClean="0">
                <a:solidFill>
                  <a:srgbClr val="FFFFFF"/>
                </a:solidFill>
                <a:effectLst>
                  <a:outerShdw blurRad="38100" dist="38100" dir="2700000" algn="tl">
                    <a:srgbClr val="000000">
                      <a:alpha val="43137"/>
                    </a:srgbClr>
                  </a:outerShdw>
                </a:effectLst>
                <a:latin typeface="+mj-lt"/>
              </a:rPr>
              <a:t> </a:t>
            </a:r>
            <a:r>
              <a:rPr kumimoji="0" lang="en-US" sz="1800" dirty="0">
                <a:solidFill>
                  <a:srgbClr val="FFFFFF"/>
                </a:solidFill>
                <a:effectLst>
                  <a:outerShdw blurRad="38100" dist="38100" dir="2700000" algn="tl">
                    <a:srgbClr val="000000">
                      <a:alpha val="43137"/>
                    </a:srgbClr>
                  </a:outerShdw>
                </a:effectLst>
                <a:latin typeface="+mj-lt"/>
              </a:rPr>
              <a:t>m</a:t>
            </a:r>
            <a:endParaRPr kumimoji="0" lang="en-US" sz="1800" b="1" dirty="0">
              <a:solidFill>
                <a:srgbClr val="FFFFFF"/>
              </a:solidFill>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3121282231"/>
      </p:ext>
    </p:extLst>
  </p:cSld>
  <p:clrMapOvr>
    <a:masterClrMapping/>
  </p:clrMapOvr>
  <p:transition spd="slow">
    <p:split orient="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467544" y="992628"/>
            <a:ext cx="8418513" cy="3143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a:lstStyle>
          <a:p>
            <a:pPr marL="0" marR="0" lvl="0" indent="0" algn="ctr" defTabSz="914400" rtl="0" eaLnBrk="1" fontAlgn="base" latinLnBrk="0" hangingPunct="1">
              <a:lnSpc>
                <a:spcPct val="100000"/>
              </a:lnSpc>
              <a:spcBef>
                <a:spcPct val="20000"/>
              </a:spcBef>
              <a:spcAft>
                <a:spcPct val="0"/>
              </a:spcAft>
              <a:buClr>
                <a:srgbClr val="00CCFF"/>
              </a:buClr>
              <a:buSzPct val="65000"/>
              <a:buNone/>
              <a:tabLst/>
              <a:defRPr/>
            </a:pPr>
            <a:r>
              <a:rPr kumimoji="0" lang="en-US" altLang="bg-BG" sz="2800" b="1"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GENERAL VIEW OF COMMAND UNIT </a:t>
            </a:r>
            <a:endParaRPr kumimoji="0" lang="bg-BG" altLang="bg-BG" sz="2800" b="1" i="0" u="none" strike="noStrike" kern="0" cap="none" spc="0" normalizeH="0" baseline="0" noProof="0" dirty="0" smtClean="0">
              <a:ln>
                <a:noFill/>
              </a:ln>
              <a:solidFill>
                <a:srgbClr val="003366"/>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endParaRPr>
          </a:p>
          <a:p>
            <a:pPr marL="342900" marR="0" lvl="0" indent="-342900" algn="l" defTabSz="914400" rtl="0" eaLnBrk="1" fontAlgn="base" latinLnBrk="0" hangingPunct="1">
              <a:lnSpc>
                <a:spcPct val="100000"/>
              </a:lnSpc>
              <a:spcBef>
                <a:spcPct val="20000"/>
              </a:spcBef>
              <a:spcAft>
                <a:spcPct val="0"/>
              </a:spcAft>
              <a:buClr>
                <a:srgbClr val="00CCFF"/>
              </a:buClr>
              <a:buSzPct val="65000"/>
              <a:buFont typeface="Wingdings" pitchFamily="2" charset="2"/>
              <a:buChar char="n"/>
              <a:tabLst/>
              <a:defRPr/>
            </a:pPr>
            <a:endParaRPr kumimoji="0" lang="en-US" sz="1600" b="1"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endParaRPr>
          </a:p>
        </p:txBody>
      </p:sp>
      <p:sp>
        <p:nvSpPr>
          <p:cNvPr id="3" name="Text Box 42"/>
          <p:cNvSpPr txBox="1">
            <a:spLocks noChangeArrowheads="1"/>
          </p:cNvSpPr>
          <p:nvPr/>
        </p:nvSpPr>
        <p:spPr bwMode="auto">
          <a:xfrm>
            <a:off x="1360488" y="1735162"/>
            <a:ext cx="5116512" cy="26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type="none" w="med" len="lg"/>
              </a14:hiddenLine>
            </a:ext>
          </a:extLst>
        </p:spPr>
        <p:txBody>
          <a:bodyPr lIns="0" rIns="0"/>
          <a:lstStyle>
            <a:lvl1pPr algn="l">
              <a:buClr>
                <a:schemeClr val="hlink"/>
              </a:buClr>
              <a:buSzPct val="65000"/>
              <a:buFont typeface="Wingdings" pitchFamily="2" charset="2"/>
              <a:buChar char="n"/>
              <a:defRPr sz="3200">
                <a:solidFill>
                  <a:schemeClr val="tx1"/>
                </a:solidFill>
                <a:latin typeface="Tahoma" pitchFamily="34" charset="0"/>
              </a:defRPr>
            </a:lvl1pPr>
            <a:lvl2pPr marL="742950" indent="-285750" algn="l">
              <a:buClr>
                <a:schemeClr val="folHlink"/>
              </a:buClr>
              <a:buSzPct val="65000"/>
              <a:buFont typeface="Wingdings" pitchFamily="2" charset="2"/>
              <a:buChar char="n"/>
              <a:defRPr sz="2800">
                <a:solidFill>
                  <a:schemeClr val="tx1"/>
                </a:solidFill>
                <a:latin typeface="Tahoma" pitchFamily="34" charset="0"/>
              </a:defRPr>
            </a:lvl2pPr>
            <a:lvl3pPr marL="1143000" indent="-228600" algn="l">
              <a:buClr>
                <a:schemeClr val="hlink"/>
              </a:buClr>
              <a:buSzPct val="65000"/>
              <a:buFont typeface="Wingdings" pitchFamily="2" charset="2"/>
              <a:buChar char="n"/>
              <a:defRPr sz="2400">
                <a:solidFill>
                  <a:schemeClr val="tx1"/>
                </a:solidFill>
                <a:latin typeface="Tahoma" pitchFamily="34" charset="0"/>
              </a:defRPr>
            </a:lvl3pPr>
            <a:lvl4pPr marL="1600200" indent="-228600" algn="l">
              <a:buClr>
                <a:schemeClr val="folHlink"/>
              </a:buClr>
              <a:buSzPct val="65000"/>
              <a:buFont typeface="Wingdings" pitchFamily="2" charset="2"/>
              <a:buChar char="n"/>
              <a:defRPr sz="2000">
                <a:solidFill>
                  <a:schemeClr val="tx1"/>
                </a:solidFill>
                <a:latin typeface="Tahoma" pitchFamily="34" charset="0"/>
              </a:defRPr>
            </a:lvl4pPr>
            <a:lvl5pPr marL="2057400" indent="-228600" algn="l">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algn="r" eaLnBrk="0" hangingPunct="0">
              <a:spcBef>
                <a:spcPct val="20000"/>
              </a:spcBef>
              <a:buClrTx/>
              <a:buSzTx/>
              <a:buFontTx/>
              <a:buNone/>
            </a:pPr>
            <a:endParaRPr kumimoji="0" lang="bg-BG" altLang="bg-BG" sz="1400" b="1" dirty="0">
              <a:solidFill>
                <a:srgbClr val="003366"/>
              </a:solidFill>
              <a:effectLst>
                <a:outerShdw blurRad="38100" dist="38100" dir="2700000" algn="tl">
                  <a:srgbClr val="000000">
                    <a:alpha val="43137"/>
                  </a:srgbClr>
                </a:outerShdw>
              </a:effectLst>
              <a:latin typeface="Verdana" pitchFamily="34" charset="0"/>
            </a:endParaRPr>
          </a:p>
        </p:txBody>
      </p:sp>
      <p:pic>
        <p:nvPicPr>
          <p:cNvPr id="25" name="Picture 2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15702" y="2507932"/>
            <a:ext cx="1712595" cy="1842135"/>
          </a:xfrm>
          <a:prstGeom prst="rect">
            <a:avLst/>
          </a:prstGeom>
          <a:noFill/>
          <a:ln>
            <a:noFill/>
          </a:ln>
        </p:spPr>
      </p:pic>
      <p:sp>
        <p:nvSpPr>
          <p:cNvPr id="28" name="Text Box 33"/>
          <p:cNvSpPr txBox="1">
            <a:spLocks noChangeArrowheads="1"/>
          </p:cNvSpPr>
          <p:nvPr/>
        </p:nvSpPr>
        <p:spPr bwMode="auto">
          <a:xfrm>
            <a:off x="1403648" y="2564904"/>
            <a:ext cx="1123315" cy="66865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nSpc>
                <a:spcPct val="107000"/>
              </a:lnSpc>
              <a:spcAft>
                <a:spcPts val="800"/>
              </a:spcAft>
            </a:pPr>
            <a:r>
              <a:rPr lang="en-US" sz="1100" dirty="0" smtClean="0">
                <a:solidFill>
                  <a:schemeClr val="bg2"/>
                </a:solidFill>
                <a:effectLst/>
                <a:latin typeface="Times New Roman" panose="02020603050405020304" pitchFamily="18" charset="0"/>
                <a:ea typeface="Calibri" panose="020F0502020204030204" pitchFamily="34" charset="0"/>
                <a:cs typeface="Times New Roman" panose="02020603050405020304" pitchFamily="18" charset="0"/>
              </a:rPr>
              <a:t>Processor </a:t>
            </a:r>
            <a:r>
              <a:rPr lang="en-US" sz="1100" dirty="0">
                <a:solidFill>
                  <a:schemeClr val="bg2"/>
                </a:solidFill>
                <a:effectLst/>
                <a:ea typeface="Calibri" panose="020F0502020204030204" pitchFamily="34" charset="0"/>
                <a:cs typeface="Times New Roman" panose="02020603050405020304" pitchFamily="18" charset="0"/>
              </a:rPr>
              <a:t>with display and keyboard</a:t>
            </a:r>
            <a:endParaRPr lang="bg-BG" sz="1100"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29" name="Straight Arrow Connector 28"/>
          <p:cNvCxnSpPr>
            <a:cxnSpLocks noChangeShapeType="1"/>
          </p:cNvCxnSpPr>
          <p:nvPr/>
        </p:nvCxnSpPr>
        <p:spPr bwMode="auto">
          <a:xfrm>
            <a:off x="2569295" y="2899232"/>
            <a:ext cx="1210617" cy="97720"/>
          </a:xfrm>
          <a:prstGeom prst="straightConnector1">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30" name="Straight Arrow Connector 29"/>
          <p:cNvCxnSpPr>
            <a:cxnSpLocks noChangeShapeType="1"/>
            <a:stCxn id="28" idx="3"/>
          </p:cNvCxnSpPr>
          <p:nvPr/>
        </p:nvCxnSpPr>
        <p:spPr bwMode="auto">
          <a:xfrm>
            <a:off x="2526963" y="2899232"/>
            <a:ext cx="1540981" cy="241736"/>
          </a:xfrm>
          <a:prstGeom prst="straightConnector1">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cxnSp>
      <p:cxnSp>
        <p:nvCxnSpPr>
          <p:cNvPr id="31" name="Straight Arrow Connector 30"/>
          <p:cNvCxnSpPr>
            <a:cxnSpLocks noChangeShapeType="1"/>
          </p:cNvCxnSpPr>
          <p:nvPr/>
        </p:nvCxnSpPr>
        <p:spPr bwMode="auto">
          <a:xfrm>
            <a:off x="2564924" y="2948092"/>
            <a:ext cx="1431012" cy="815235"/>
          </a:xfrm>
          <a:prstGeom prst="straightConnector1">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38" name="Text Box 27"/>
          <p:cNvSpPr txBox="1">
            <a:spLocks noChangeArrowheads="1"/>
          </p:cNvSpPr>
          <p:nvPr/>
        </p:nvSpPr>
        <p:spPr bwMode="auto">
          <a:xfrm>
            <a:off x="6156176" y="2560702"/>
            <a:ext cx="792088" cy="58026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nSpc>
                <a:spcPct val="107000"/>
              </a:lnSpc>
              <a:spcAft>
                <a:spcPts val="800"/>
              </a:spcAft>
            </a:pPr>
            <a:r>
              <a:rPr lang="en-US" sz="1100">
                <a:solidFill>
                  <a:schemeClr val="bg2"/>
                </a:solidFill>
                <a:effectLst/>
                <a:latin typeface="+mj-lt"/>
                <a:ea typeface="Calibri" panose="020F0502020204030204" pitchFamily="34" charset="0"/>
                <a:cs typeface="Times New Roman" panose="02020603050405020304" pitchFamily="18" charset="0"/>
              </a:rPr>
              <a:t>Radio</a:t>
            </a:r>
            <a:r>
              <a:rPr lang="bg-BG" sz="1100">
                <a:solidFill>
                  <a:schemeClr val="bg2"/>
                </a:solidFill>
                <a:effectLst/>
                <a:latin typeface="+mj-lt"/>
                <a:ea typeface="Calibri" panose="020F0502020204030204" pitchFamily="34" charset="0"/>
                <a:cs typeface="Times New Roman" panose="02020603050405020304" pitchFamily="18" charset="0"/>
              </a:rPr>
              <a:t> модем</a:t>
            </a:r>
          </a:p>
        </p:txBody>
      </p:sp>
      <p:cxnSp>
        <p:nvCxnSpPr>
          <p:cNvPr id="39" name="Straight Arrow Connector 38"/>
          <p:cNvCxnSpPr>
            <a:cxnSpLocks noChangeShapeType="1"/>
            <a:stCxn id="38" idx="1"/>
          </p:cNvCxnSpPr>
          <p:nvPr/>
        </p:nvCxnSpPr>
        <p:spPr bwMode="auto">
          <a:xfrm flipH="1">
            <a:off x="5118571" y="2850835"/>
            <a:ext cx="1037605" cy="455185"/>
          </a:xfrm>
          <a:prstGeom prst="straightConnector1">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41" name="Text Box 32"/>
          <p:cNvSpPr txBox="1">
            <a:spLocks noChangeArrowheads="1"/>
          </p:cNvSpPr>
          <p:nvPr/>
        </p:nvSpPr>
        <p:spPr bwMode="auto">
          <a:xfrm>
            <a:off x="6084168" y="3701395"/>
            <a:ext cx="1316990" cy="455186"/>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nSpc>
                <a:spcPct val="107000"/>
              </a:lnSpc>
              <a:spcAft>
                <a:spcPts val="800"/>
              </a:spcAft>
            </a:pPr>
            <a:r>
              <a:rPr lang="en-US" sz="1100">
                <a:solidFill>
                  <a:schemeClr val="bg2"/>
                </a:solidFill>
                <a:effectLst/>
                <a:ea typeface="Calibri" panose="020F0502020204030204" pitchFamily="34" charset="0"/>
                <a:cs typeface="Times New Roman" panose="02020603050405020304" pitchFamily="18" charset="0"/>
              </a:rPr>
              <a:t>Supply block</a:t>
            </a:r>
            <a:endParaRPr lang="bg-BG" sz="110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42" name="Straight Arrow Connector 41"/>
          <p:cNvCxnSpPr>
            <a:cxnSpLocks noChangeShapeType="1"/>
            <a:stCxn id="41" idx="1"/>
          </p:cNvCxnSpPr>
          <p:nvPr/>
        </p:nvCxnSpPr>
        <p:spPr bwMode="auto">
          <a:xfrm flipH="1">
            <a:off x="5180096" y="3928988"/>
            <a:ext cx="904072" cy="227593"/>
          </a:xfrm>
          <a:prstGeom prst="straightConnector1">
            <a:avLst/>
          </a:prstGeom>
          <a:noFill/>
          <a:ln w="19050">
            <a:solidFill>
              <a:srgbClr val="FF0000"/>
            </a:solidFill>
            <a:round/>
            <a:headEnd/>
            <a:tailEnd type="triangle"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136961633"/>
      </p:ext>
    </p:extLst>
  </p:cSld>
  <p:clrMapOvr>
    <a:masterClrMapping/>
  </p:clrMapOvr>
  <p:transition spd="slow">
    <p:split orient="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3" name="Rectangle 3"/>
          <p:cNvSpPr>
            <a:spLocks noChangeArrowheads="1"/>
          </p:cNvSpPr>
          <p:nvPr/>
        </p:nvSpPr>
        <p:spPr bwMode="auto">
          <a:xfrm>
            <a:off x="468313" y="981075"/>
            <a:ext cx="7848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3600">
                <a:solidFill>
                  <a:schemeClr val="tx1"/>
                </a:solidFill>
                <a:latin typeface="Times New Roman" pitchFamily="18" charset="0"/>
              </a:defRPr>
            </a:lvl1pPr>
            <a:lvl2pPr marL="742950" indent="-285750" eaLnBrk="0" hangingPunct="0">
              <a:defRPr kumimoji="1" sz="3600">
                <a:solidFill>
                  <a:schemeClr val="tx1"/>
                </a:solidFill>
                <a:latin typeface="Times New Roman" pitchFamily="18" charset="0"/>
              </a:defRPr>
            </a:lvl2pPr>
            <a:lvl3pPr marL="1143000" indent="-228600" eaLnBrk="0" hangingPunct="0">
              <a:defRPr kumimoji="1" sz="3600">
                <a:solidFill>
                  <a:schemeClr val="tx1"/>
                </a:solidFill>
                <a:latin typeface="Times New Roman" pitchFamily="18" charset="0"/>
              </a:defRPr>
            </a:lvl3pPr>
            <a:lvl4pPr marL="1600200" indent="-228600" eaLnBrk="0" hangingPunct="0">
              <a:defRPr kumimoji="1" sz="3600">
                <a:solidFill>
                  <a:schemeClr val="tx1"/>
                </a:solidFill>
                <a:latin typeface="Times New Roman" pitchFamily="18" charset="0"/>
              </a:defRPr>
            </a:lvl4pPr>
            <a:lvl5pPr marL="2057400" indent="-228600" eaLnBrk="0" hangingPunct="0">
              <a:defRPr kumimoji="1" sz="3600">
                <a:solidFill>
                  <a:schemeClr val="tx1"/>
                </a:solidFill>
                <a:latin typeface="Times New Roman" pitchFamily="18" charset="0"/>
              </a:defRPr>
            </a:lvl5pPr>
            <a:lvl6pPr marL="2514600" indent="-228600" eaLnBrk="0" fontAlgn="base" hangingPunct="0">
              <a:spcBef>
                <a:spcPct val="0"/>
              </a:spcBef>
              <a:spcAft>
                <a:spcPct val="0"/>
              </a:spcAft>
              <a:defRPr kumimoji="1" sz="3600">
                <a:solidFill>
                  <a:schemeClr val="tx1"/>
                </a:solidFill>
                <a:latin typeface="Times New Roman" pitchFamily="18" charset="0"/>
              </a:defRPr>
            </a:lvl6pPr>
            <a:lvl7pPr marL="2971800" indent="-228600" eaLnBrk="0" fontAlgn="base" hangingPunct="0">
              <a:spcBef>
                <a:spcPct val="0"/>
              </a:spcBef>
              <a:spcAft>
                <a:spcPct val="0"/>
              </a:spcAft>
              <a:defRPr kumimoji="1" sz="3600">
                <a:solidFill>
                  <a:schemeClr val="tx1"/>
                </a:solidFill>
                <a:latin typeface="Times New Roman" pitchFamily="18" charset="0"/>
              </a:defRPr>
            </a:lvl7pPr>
            <a:lvl8pPr marL="3429000" indent="-228600" eaLnBrk="0" fontAlgn="base" hangingPunct="0">
              <a:spcBef>
                <a:spcPct val="0"/>
              </a:spcBef>
              <a:spcAft>
                <a:spcPct val="0"/>
              </a:spcAft>
              <a:defRPr kumimoji="1" sz="3600">
                <a:solidFill>
                  <a:schemeClr val="tx1"/>
                </a:solidFill>
                <a:latin typeface="Times New Roman" pitchFamily="18" charset="0"/>
              </a:defRPr>
            </a:lvl8pPr>
            <a:lvl9pPr marL="3886200" indent="-228600" eaLnBrk="0" fontAlgn="base" hangingPunct="0">
              <a:spcBef>
                <a:spcPct val="0"/>
              </a:spcBef>
              <a:spcAft>
                <a:spcPct val="0"/>
              </a:spcAft>
              <a:defRPr kumimoji="1" sz="3600">
                <a:solidFill>
                  <a:schemeClr val="tx1"/>
                </a:solidFill>
                <a:latin typeface="Times New Roman" pitchFamily="18" charset="0"/>
              </a:defRPr>
            </a:lvl9pPr>
          </a:lstStyle>
          <a:p>
            <a:pPr eaLnBrk="1" hangingPunct="1"/>
            <a:endParaRPr lang="bg-BG" altLang="bg-BG" sz="2400" b="1">
              <a:effectLst>
                <a:outerShdw blurRad="38100" dist="38100" dir="2700000" algn="tl">
                  <a:srgbClr val="000000"/>
                </a:outerShdw>
              </a:effectLst>
            </a:endParaRPr>
          </a:p>
        </p:txBody>
      </p:sp>
      <p:sp>
        <p:nvSpPr>
          <p:cNvPr id="7" name="Rectangle 6"/>
          <p:cNvSpPr/>
          <p:nvPr/>
        </p:nvSpPr>
        <p:spPr>
          <a:xfrm>
            <a:off x="115971" y="884675"/>
            <a:ext cx="9036496" cy="461665"/>
          </a:xfrm>
          <a:prstGeom prst="rect">
            <a:avLst/>
          </a:prstGeom>
        </p:spPr>
        <p:txBody>
          <a:bodyPr wrap="square">
            <a:spAutoFit/>
          </a:bodyPr>
          <a:lstStyle/>
          <a:p>
            <a:pPr algn="ctr"/>
            <a:r>
              <a:rPr lang="en-US" sz="2400" b="1" dirty="0" smtClean="0"/>
              <a:t>Command Unit Software </a:t>
            </a:r>
            <a:endParaRPr lang="bg-BG" sz="2400" b="1" dirty="0"/>
          </a:p>
        </p:txBody>
      </p:sp>
      <p:pic>
        <p:nvPicPr>
          <p:cNvPr id="2" name="Antidron_Operator">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44488" y="1556792"/>
            <a:ext cx="8096250" cy="4572000"/>
          </a:xfrm>
          <a:prstGeom prst="rect">
            <a:avLst/>
          </a:prstGeom>
        </p:spPr>
      </p:pic>
    </p:spTree>
    <p:extLst>
      <p:ext uri="{BB962C8B-B14F-4D97-AF65-F5344CB8AC3E}">
        <p14:creationId xmlns:p14="http://schemas.microsoft.com/office/powerpoint/2010/main" val="631423172"/>
      </p:ext>
    </p:extLst>
  </p:cSld>
  <p:clrMapOvr>
    <a:masterClrMapping/>
  </p:clrMapOvr>
  <p:transition spd="slow">
    <p:split orient="vert"/>
  </p:transition>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3" name="Rectangle 3"/>
          <p:cNvSpPr>
            <a:spLocks noChangeArrowheads="1"/>
          </p:cNvSpPr>
          <p:nvPr/>
        </p:nvSpPr>
        <p:spPr bwMode="auto">
          <a:xfrm>
            <a:off x="468313" y="981075"/>
            <a:ext cx="7848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3600">
                <a:solidFill>
                  <a:schemeClr val="tx1"/>
                </a:solidFill>
                <a:latin typeface="Times New Roman" pitchFamily="18" charset="0"/>
              </a:defRPr>
            </a:lvl1pPr>
            <a:lvl2pPr marL="742950" indent="-285750" eaLnBrk="0" hangingPunct="0">
              <a:defRPr kumimoji="1" sz="3600">
                <a:solidFill>
                  <a:schemeClr val="tx1"/>
                </a:solidFill>
                <a:latin typeface="Times New Roman" pitchFamily="18" charset="0"/>
              </a:defRPr>
            </a:lvl2pPr>
            <a:lvl3pPr marL="1143000" indent="-228600" eaLnBrk="0" hangingPunct="0">
              <a:defRPr kumimoji="1" sz="3600">
                <a:solidFill>
                  <a:schemeClr val="tx1"/>
                </a:solidFill>
                <a:latin typeface="Times New Roman" pitchFamily="18" charset="0"/>
              </a:defRPr>
            </a:lvl3pPr>
            <a:lvl4pPr marL="1600200" indent="-228600" eaLnBrk="0" hangingPunct="0">
              <a:defRPr kumimoji="1" sz="3600">
                <a:solidFill>
                  <a:schemeClr val="tx1"/>
                </a:solidFill>
                <a:latin typeface="Times New Roman" pitchFamily="18" charset="0"/>
              </a:defRPr>
            </a:lvl4pPr>
            <a:lvl5pPr marL="2057400" indent="-228600" eaLnBrk="0" hangingPunct="0">
              <a:defRPr kumimoji="1" sz="3600">
                <a:solidFill>
                  <a:schemeClr val="tx1"/>
                </a:solidFill>
                <a:latin typeface="Times New Roman" pitchFamily="18" charset="0"/>
              </a:defRPr>
            </a:lvl5pPr>
            <a:lvl6pPr marL="2514600" indent="-228600" eaLnBrk="0" fontAlgn="base" hangingPunct="0">
              <a:spcBef>
                <a:spcPct val="0"/>
              </a:spcBef>
              <a:spcAft>
                <a:spcPct val="0"/>
              </a:spcAft>
              <a:defRPr kumimoji="1" sz="3600">
                <a:solidFill>
                  <a:schemeClr val="tx1"/>
                </a:solidFill>
                <a:latin typeface="Times New Roman" pitchFamily="18" charset="0"/>
              </a:defRPr>
            </a:lvl6pPr>
            <a:lvl7pPr marL="2971800" indent="-228600" eaLnBrk="0" fontAlgn="base" hangingPunct="0">
              <a:spcBef>
                <a:spcPct val="0"/>
              </a:spcBef>
              <a:spcAft>
                <a:spcPct val="0"/>
              </a:spcAft>
              <a:defRPr kumimoji="1" sz="3600">
                <a:solidFill>
                  <a:schemeClr val="tx1"/>
                </a:solidFill>
                <a:latin typeface="Times New Roman" pitchFamily="18" charset="0"/>
              </a:defRPr>
            </a:lvl7pPr>
            <a:lvl8pPr marL="3429000" indent="-228600" eaLnBrk="0" fontAlgn="base" hangingPunct="0">
              <a:spcBef>
                <a:spcPct val="0"/>
              </a:spcBef>
              <a:spcAft>
                <a:spcPct val="0"/>
              </a:spcAft>
              <a:defRPr kumimoji="1" sz="3600">
                <a:solidFill>
                  <a:schemeClr val="tx1"/>
                </a:solidFill>
                <a:latin typeface="Times New Roman" pitchFamily="18" charset="0"/>
              </a:defRPr>
            </a:lvl8pPr>
            <a:lvl9pPr marL="3886200" indent="-228600" eaLnBrk="0" fontAlgn="base" hangingPunct="0">
              <a:spcBef>
                <a:spcPct val="0"/>
              </a:spcBef>
              <a:spcAft>
                <a:spcPct val="0"/>
              </a:spcAft>
              <a:defRPr kumimoji="1" sz="3600">
                <a:solidFill>
                  <a:schemeClr val="tx1"/>
                </a:solidFill>
                <a:latin typeface="Times New Roman" pitchFamily="18" charset="0"/>
              </a:defRPr>
            </a:lvl9pPr>
          </a:lstStyle>
          <a:p>
            <a:pPr eaLnBrk="1" hangingPunct="1"/>
            <a:endParaRPr lang="bg-BG" altLang="bg-BG" sz="2400" b="1">
              <a:effectLst>
                <a:outerShdw blurRad="38100" dist="38100" dir="2700000" algn="tl">
                  <a:srgbClr val="000000"/>
                </a:outerShdw>
              </a:effectLst>
            </a:endParaRPr>
          </a:p>
        </p:txBody>
      </p:sp>
      <p:sp>
        <p:nvSpPr>
          <p:cNvPr id="7" name="Rectangle 6"/>
          <p:cNvSpPr/>
          <p:nvPr/>
        </p:nvSpPr>
        <p:spPr>
          <a:xfrm>
            <a:off x="107504" y="862558"/>
            <a:ext cx="9036496" cy="461665"/>
          </a:xfrm>
          <a:prstGeom prst="rect">
            <a:avLst/>
          </a:prstGeom>
        </p:spPr>
        <p:txBody>
          <a:bodyPr wrap="square">
            <a:spAutoFit/>
          </a:bodyPr>
          <a:lstStyle/>
          <a:p>
            <a:pPr algn="ctr"/>
            <a:r>
              <a:rPr lang="en-US" sz="2400" b="1" dirty="0" smtClean="0"/>
              <a:t>Command Unit Software </a:t>
            </a:r>
            <a:endParaRPr lang="bg-BG" sz="2400" b="1" dirty="0"/>
          </a:p>
        </p:txBody>
      </p:sp>
      <p:pic>
        <p:nvPicPr>
          <p:cNvPr id="3" name="AntidronAdmin">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44488" y="1556792"/>
            <a:ext cx="8096250" cy="4572000"/>
          </a:xfrm>
          <a:prstGeom prst="rect">
            <a:avLst/>
          </a:prstGeom>
        </p:spPr>
      </p:pic>
    </p:spTree>
    <p:extLst>
      <p:ext uri="{BB962C8B-B14F-4D97-AF65-F5344CB8AC3E}">
        <p14:creationId xmlns:p14="http://schemas.microsoft.com/office/powerpoint/2010/main" val="449694317"/>
      </p:ext>
    </p:extLst>
  </p:cSld>
  <p:clrMapOvr>
    <a:masterClrMapping/>
  </p:clrMapOvr>
  <p:transition spd="slow">
    <p:split orient="vert"/>
  </p:transition>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9271" y="1812934"/>
            <a:ext cx="2998929" cy="3579217"/>
          </a:xfrm>
          <a:prstGeom prst="rect">
            <a:avLst/>
          </a:prstGeom>
        </p:spPr>
      </p:pic>
      <p:sp>
        <p:nvSpPr>
          <p:cNvPr id="4" name="Text Box 9"/>
          <p:cNvSpPr txBox="1">
            <a:spLocks noChangeArrowheads="1"/>
          </p:cNvSpPr>
          <p:nvPr/>
        </p:nvSpPr>
        <p:spPr bwMode="auto">
          <a:xfrm>
            <a:off x="6941517" y="4359002"/>
            <a:ext cx="1158875"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type="none" w="med" len="lg"/>
              </a14:hiddenLine>
            </a:ext>
          </a:extLst>
        </p:spPr>
        <p:txBody>
          <a:bodyPr lIns="0" rIns="0"/>
          <a:lstStyle>
            <a:lvl1pPr>
              <a:defRPr sz="1600" b="1">
                <a:solidFill>
                  <a:schemeClr val="tx1"/>
                </a:solidFill>
                <a:latin typeface="Verdana" pitchFamily="34" charset="0"/>
              </a:defRPr>
            </a:lvl1pPr>
            <a:lvl2pPr marL="742950" indent="-285750">
              <a:defRPr sz="1600" b="1">
                <a:solidFill>
                  <a:schemeClr val="tx1"/>
                </a:solidFill>
                <a:latin typeface="Verdana" pitchFamily="34" charset="0"/>
              </a:defRPr>
            </a:lvl2pPr>
            <a:lvl3pPr marL="1143000" indent="-228600">
              <a:defRPr sz="1600" b="1">
                <a:solidFill>
                  <a:schemeClr val="tx1"/>
                </a:solidFill>
                <a:latin typeface="Verdana" pitchFamily="34" charset="0"/>
              </a:defRPr>
            </a:lvl3pPr>
            <a:lvl4pPr marL="1600200" indent="-228600">
              <a:defRPr sz="1600" b="1">
                <a:solidFill>
                  <a:schemeClr val="tx1"/>
                </a:solidFill>
                <a:latin typeface="Verdana" pitchFamily="34" charset="0"/>
              </a:defRPr>
            </a:lvl4pPr>
            <a:lvl5pPr marL="2057400" indent="-228600">
              <a:defRPr sz="1600" b="1">
                <a:solidFill>
                  <a:schemeClr val="tx1"/>
                </a:solidFill>
                <a:latin typeface="Verdana" pitchFamily="34" charset="0"/>
              </a:defRPr>
            </a:lvl5pPr>
            <a:lvl6pPr marL="2514600" indent="-228600" algn="just" eaLnBrk="0" fontAlgn="base" hangingPunct="0">
              <a:spcBef>
                <a:spcPct val="20000"/>
              </a:spcBef>
              <a:spcAft>
                <a:spcPct val="0"/>
              </a:spcAft>
              <a:buChar char="•"/>
              <a:defRPr sz="1600" b="1">
                <a:solidFill>
                  <a:schemeClr val="tx1"/>
                </a:solidFill>
                <a:latin typeface="Verdana" pitchFamily="34" charset="0"/>
              </a:defRPr>
            </a:lvl6pPr>
            <a:lvl7pPr marL="2971800" indent="-228600" algn="just" eaLnBrk="0" fontAlgn="base" hangingPunct="0">
              <a:spcBef>
                <a:spcPct val="20000"/>
              </a:spcBef>
              <a:spcAft>
                <a:spcPct val="0"/>
              </a:spcAft>
              <a:buChar char="•"/>
              <a:defRPr sz="1600" b="1">
                <a:solidFill>
                  <a:schemeClr val="tx1"/>
                </a:solidFill>
                <a:latin typeface="Verdana" pitchFamily="34" charset="0"/>
              </a:defRPr>
            </a:lvl7pPr>
            <a:lvl8pPr marL="3429000" indent="-228600" algn="just" eaLnBrk="0" fontAlgn="base" hangingPunct="0">
              <a:spcBef>
                <a:spcPct val="20000"/>
              </a:spcBef>
              <a:spcAft>
                <a:spcPct val="0"/>
              </a:spcAft>
              <a:buChar char="•"/>
              <a:defRPr sz="1600" b="1">
                <a:solidFill>
                  <a:schemeClr val="tx1"/>
                </a:solidFill>
                <a:latin typeface="Verdana" pitchFamily="34" charset="0"/>
              </a:defRPr>
            </a:lvl8pPr>
            <a:lvl9pPr marL="3886200" indent="-228600" algn="just" eaLnBrk="0" fontAlgn="base" hangingPunct="0">
              <a:spcBef>
                <a:spcPct val="20000"/>
              </a:spcBef>
              <a:spcAft>
                <a:spcPct val="0"/>
              </a:spcAft>
              <a:buChar char="•"/>
              <a:defRPr sz="1600" b="1">
                <a:solidFill>
                  <a:schemeClr val="tx1"/>
                </a:solidFill>
                <a:latin typeface="Verdana" pitchFamily="34" charset="0"/>
              </a:defRPr>
            </a:lvl9pPr>
          </a:lstStyle>
          <a:p>
            <a:pPr marL="0" marR="0" lvl="0" indent="0" defTabSz="914400" eaLnBrk="0" fontAlgn="auto" latinLnBrk="0" hangingPunct="0">
              <a:lnSpc>
                <a:spcPct val="100000"/>
              </a:lnSpc>
              <a:spcBef>
                <a:spcPct val="20000"/>
              </a:spcBef>
              <a:spcAft>
                <a:spcPts val="0"/>
              </a:spcAft>
              <a:buClrTx/>
              <a:buSzTx/>
              <a:buFontTx/>
              <a:buNone/>
              <a:tabLst/>
              <a:defRPr/>
            </a:pPr>
            <a:r>
              <a:rPr kumimoji="0" lang="en-US" altLang="bg-BG" sz="2000" b="1" i="0" u="none" strike="noStrike" kern="0" cap="none" spc="0" normalizeH="0" baseline="0" noProof="0" dirty="0" smtClean="0">
                <a:ln>
                  <a:noFill/>
                </a:ln>
                <a:solidFill>
                  <a:srgbClr val="FFFFFF"/>
                </a:solidFill>
                <a:effectLst/>
                <a:uLnTx/>
                <a:uFillTx/>
                <a:latin typeface="+mj-lt"/>
              </a:rPr>
              <a:t>Sensors</a:t>
            </a:r>
            <a:endParaRPr kumimoji="0" lang="en-US" altLang="bg-BG" sz="2000" b="1" i="0" u="none" strike="noStrike" kern="0" cap="none" spc="0" normalizeH="0" baseline="0" noProof="0" dirty="0">
              <a:ln>
                <a:noFill/>
              </a:ln>
              <a:solidFill>
                <a:srgbClr val="FFFFFF"/>
              </a:solidFill>
              <a:effectLst/>
              <a:uLnTx/>
              <a:uFillTx/>
              <a:latin typeface="+mj-lt"/>
            </a:endParaRPr>
          </a:p>
        </p:txBody>
      </p:sp>
      <p:sp>
        <p:nvSpPr>
          <p:cNvPr id="5" name="Text Box 10"/>
          <p:cNvSpPr txBox="1">
            <a:spLocks noChangeArrowheads="1"/>
          </p:cNvSpPr>
          <p:nvPr/>
        </p:nvSpPr>
        <p:spPr bwMode="auto">
          <a:xfrm>
            <a:off x="971600" y="3528179"/>
            <a:ext cx="958340" cy="42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type="none" w="med" len="lg"/>
              </a14:hiddenLine>
            </a:ext>
          </a:extLst>
        </p:spPr>
        <p:txBody>
          <a:bodyPr lIns="0" rIns="0"/>
          <a:lstStyle>
            <a:lvl1pPr>
              <a:defRPr sz="1600" b="1">
                <a:solidFill>
                  <a:schemeClr val="tx1"/>
                </a:solidFill>
                <a:latin typeface="Verdana" pitchFamily="34" charset="0"/>
              </a:defRPr>
            </a:lvl1pPr>
            <a:lvl2pPr marL="742950" indent="-285750">
              <a:defRPr sz="1600" b="1">
                <a:solidFill>
                  <a:schemeClr val="tx1"/>
                </a:solidFill>
                <a:latin typeface="Verdana" pitchFamily="34" charset="0"/>
              </a:defRPr>
            </a:lvl2pPr>
            <a:lvl3pPr marL="1143000" indent="-228600">
              <a:defRPr sz="1600" b="1">
                <a:solidFill>
                  <a:schemeClr val="tx1"/>
                </a:solidFill>
                <a:latin typeface="Verdana" pitchFamily="34" charset="0"/>
              </a:defRPr>
            </a:lvl3pPr>
            <a:lvl4pPr marL="1600200" indent="-228600">
              <a:defRPr sz="1600" b="1">
                <a:solidFill>
                  <a:schemeClr val="tx1"/>
                </a:solidFill>
                <a:latin typeface="Verdana" pitchFamily="34" charset="0"/>
              </a:defRPr>
            </a:lvl4pPr>
            <a:lvl5pPr marL="2057400" indent="-228600">
              <a:defRPr sz="1600" b="1">
                <a:solidFill>
                  <a:schemeClr val="tx1"/>
                </a:solidFill>
                <a:latin typeface="Verdana" pitchFamily="34" charset="0"/>
              </a:defRPr>
            </a:lvl5pPr>
            <a:lvl6pPr marL="2514600" indent="-228600" algn="just" eaLnBrk="0" fontAlgn="base" hangingPunct="0">
              <a:spcBef>
                <a:spcPct val="20000"/>
              </a:spcBef>
              <a:spcAft>
                <a:spcPct val="0"/>
              </a:spcAft>
              <a:buChar char="•"/>
              <a:defRPr sz="1600" b="1">
                <a:solidFill>
                  <a:schemeClr val="tx1"/>
                </a:solidFill>
                <a:latin typeface="Verdana" pitchFamily="34" charset="0"/>
              </a:defRPr>
            </a:lvl6pPr>
            <a:lvl7pPr marL="2971800" indent="-228600" algn="just" eaLnBrk="0" fontAlgn="base" hangingPunct="0">
              <a:spcBef>
                <a:spcPct val="20000"/>
              </a:spcBef>
              <a:spcAft>
                <a:spcPct val="0"/>
              </a:spcAft>
              <a:buChar char="•"/>
              <a:defRPr sz="1600" b="1">
                <a:solidFill>
                  <a:schemeClr val="tx1"/>
                </a:solidFill>
                <a:latin typeface="Verdana" pitchFamily="34" charset="0"/>
              </a:defRPr>
            </a:lvl7pPr>
            <a:lvl8pPr marL="3429000" indent="-228600" algn="just" eaLnBrk="0" fontAlgn="base" hangingPunct="0">
              <a:spcBef>
                <a:spcPct val="20000"/>
              </a:spcBef>
              <a:spcAft>
                <a:spcPct val="0"/>
              </a:spcAft>
              <a:buChar char="•"/>
              <a:defRPr sz="1600" b="1">
                <a:solidFill>
                  <a:schemeClr val="tx1"/>
                </a:solidFill>
                <a:latin typeface="Verdana" pitchFamily="34" charset="0"/>
              </a:defRPr>
            </a:lvl8pPr>
            <a:lvl9pPr marL="3886200" indent="-228600" algn="just" eaLnBrk="0" fontAlgn="base" hangingPunct="0">
              <a:spcBef>
                <a:spcPct val="20000"/>
              </a:spcBef>
              <a:spcAft>
                <a:spcPct val="0"/>
              </a:spcAft>
              <a:buChar char="•"/>
              <a:defRPr sz="1600" b="1">
                <a:solidFill>
                  <a:schemeClr val="tx1"/>
                </a:solidFill>
                <a:latin typeface="Verdana" pitchFamily="34" charset="0"/>
              </a:defRPr>
            </a:lvl9pPr>
          </a:lstStyle>
          <a:p>
            <a:pPr marL="0" marR="0" lvl="0" indent="0" algn="r" defTabSz="914400" eaLnBrk="0" fontAlgn="auto" latinLnBrk="0" hangingPunct="0">
              <a:lnSpc>
                <a:spcPct val="100000"/>
              </a:lnSpc>
              <a:spcBef>
                <a:spcPct val="20000"/>
              </a:spcBef>
              <a:spcAft>
                <a:spcPts val="0"/>
              </a:spcAft>
              <a:buClrTx/>
              <a:buSzTx/>
              <a:buFontTx/>
              <a:buNone/>
              <a:tabLst/>
              <a:defRPr/>
            </a:pPr>
            <a:r>
              <a:rPr kumimoji="0" lang="en-US" altLang="bg-BG" sz="20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mj-lt"/>
              </a:rPr>
              <a:t>Stand</a:t>
            </a:r>
          </a:p>
        </p:txBody>
      </p:sp>
      <p:sp>
        <p:nvSpPr>
          <p:cNvPr id="6" name="Text Box 11"/>
          <p:cNvSpPr txBox="1">
            <a:spLocks noChangeArrowheads="1"/>
          </p:cNvSpPr>
          <p:nvPr/>
        </p:nvSpPr>
        <p:spPr bwMode="auto">
          <a:xfrm>
            <a:off x="255288" y="1633438"/>
            <a:ext cx="2520280" cy="110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type="none" w="med" len="lg"/>
              </a14:hiddenLine>
            </a:ext>
          </a:extLst>
        </p:spPr>
        <p:txBody>
          <a:bodyPr lIns="0" rIns="0"/>
          <a:lstStyle>
            <a:lvl1pPr>
              <a:defRPr sz="1600" b="1">
                <a:solidFill>
                  <a:schemeClr val="tx1"/>
                </a:solidFill>
                <a:latin typeface="Verdana" pitchFamily="34" charset="0"/>
              </a:defRPr>
            </a:lvl1pPr>
            <a:lvl2pPr marL="742950" indent="-285750">
              <a:defRPr sz="1600" b="1">
                <a:solidFill>
                  <a:schemeClr val="tx1"/>
                </a:solidFill>
                <a:latin typeface="Verdana" pitchFamily="34" charset="0"/>
              </a:defRPr>
            </a:lvl2pPr>
            <a:lvl3pPr marL="1143000" indent="-228600">
              <a:defRPr sz="1600" b="1">
                <a:solidFill>
                  <a:schemeClr val="tx1"/>
                </a:solidFill>
                <a:latin typeface="Verdana" pitchFamily="34" charset="0"/>
              </a:defRPr>
            </a:lvl3pPr>
            <a:lvl4pPr marL="1600200" indent="-228600">
              <a:defRPr sz="1600" b="1">
                <a:solidFill>
                  <a:schemeClr val="tx1"/>
                </a:solidFill>
                <a:latin typeface="Verdana" pitchFamily="34" charset="0"/>
              </a:defRPr>
            </a:lvl4pPr>
            <a:lvl5pPr marL="2057400" indent="-228600">
              <a:defRPr sz="1600" b="1">
                <a:solidFill>
                  <a:schemeClr val="tx1"/>
                </a:solidFill>
                <a:latin typeface="Verdana" pitchFamily="34" charset="0"/>
              </a:defRPr>
            </a:lvl5pPr>
            <a:lvl6pPr marL="2514600" indent="-228600" algn="just" eaLnBrk="0" fontAlgn="base" hangingPunct="0">
              <a:spcBef>
                <a:spcPct val="20000"/>
              </a:spcBef>
              <a:spcAft>
                <a:spcPct val="0"/>
              </a:spcAft>
              <a:buChar char="•"/>
              <a:defRPr sz="1600" b="1">
                <a:solidFill>
                  <a:schemeClr val="tx1"/>
                </a:solidFill>
                <a:latin typeface="Verdana" pitchFamily="34" charset="0"/>
              </a:defRPr>
            </a:lvl6pPr>
            <a:lvl7pPr marL="2971800" indent="-228600" algn="just" eaLnBrk="0" fontAlgn="base" hangingPunct="0">
              <a:spcBef>
                <a:spcPct val="20000"/>
              </a:spcBef>
              <a:spcAft>
                <a:spcPct val="0"/>
              </a:spcAft>
              <a:buChar char="•"/>
              <a:defRPr sz="1600" b="1">
                <a:solidFill>
                  <a:schemeClr val="tx1"/>
                </a:solidFill>
                <a:latin typeface="Verdana" pitchFamily="34" charset="0"/>
              </a:defRPr>
            </a:lvl7pPr>
            <a:lvl8pPr marL="3429000" indent="-228600" algn="just" eaLnBrk="0" fontAlgn="base" hangingPunct="0">
              <a:spcBef>
                <a:spcPct val="20000"/>
              </a:spcBef>
              <a:spcAft>
                <a:spcPct val="0"/>
              </a:spcAft>
              <a:buChar char="•"/>
              <a:defRPr sz="1600" b="1">
                <a:solidFill>
                  <a:schemeClr val="tx1"/>
                </a:solidFill>
                <a:latin typeface="Verdana" pitchFamily="34" charset="0"/>
              </a:defRPr>
            </a:lvl8pPr>
            <a:lvl9pPr marL="3886200" indent="-228600" algn="just" eaLnBrk="0" fontAlgn="base" hangingPunct="0">
              <a:spcBef>
                <a:spcPct val="20000"/>
              </a:spcBef>
              <a:spcAft>
                <a:spcPct val="0"/>
              </a:spcAft>
              <a:buChar char="•"/>
              <a:defRPr sz="1600" b="1">
                <a:solidFill>
                  <a:schemeClr val="tx1"/>
                </a:solidFill>
                <a:latin typeface="Verdana" pitchFamily="34" charset="0"/>
              </a:defRPr>
            </a:lvl9pPr>
          </a:lstStyle>
          <a:p>
            <a:pPr marL="0" marR="0" lvl="0" indent="0" algn="just" defTabSz="914400" eaLnBrk="0" fontAlgn="auto" latinLnBrk="0" hangingPunct="0">
              <a:lnSpc>
                <a:spcPct val="100000"/>
              </a:lnSpc>
              <a:spcBef>
                <a:spcPct val="20000"/>
              </a:spcBef>
              <a:spcAft>
                <a:spcPts val="0"/>
              </a:spcAft>
              <a:buClrTx/>
              <a:buSzTx/>
              <a:buFontTx/>
              <a:buNone/>
              <a:tabLst/>
              <a:defRPr/>
            </a:pPr>
            <a:r>
              <a:rPr kumimoji="0" lang="bg-BG" altLang="en-US" sz="20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mj-lt"/>
              </a:rPr>
              <a:t>Specialized computer and control </a:t>
            </a:r>
            <a:r>
              <a:rPr kumimoji="0" lang="en-US" altLang="en-US" sz="20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mj-lt"/>
              </a:rPr>
              <a:t>unit</a:t>
            </a:r>
            <a:endParaRPr kumimoji="0" lang="en-US" altLang="bg-BG" sz="20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mj-lt"/>
            </a:endParaRPr>
          </a:p>
        </p:txBody>
      </p:sp>
      <p:sp>
        <p:nvSpPr>
          <p:cNvPr id="8" name="Line 21"/>
          <p:cNvSpPr>
            <a:spLocks noChangeShapeType="1"/>
          </p:cNvSpPr>
          <p:nvPr/>
        </p:nvSpPr>
        <p:spPr bwMode="auto">
          <a:xfrm flipH="1" flipV="1">
            <a:off x="5364087" y="2744854"/>
            <a:ext cx="1440157" cy="1816676"/>
          </a:xfrm>
          <a:prstGeom prst="line">
            <a:avLst/>
          </a:prstGeom>
          <a:noFill/>
          <a:ln w="12700">
            <a:solidFill>
              <a:srgbClr val="FF0000"/>
            </a:solidFill>
            <a:round/>
            <a:headEnd/>
            <a:tailEnd type="triangle" w="med" len="lg"/>
          </a:ln>
          <a:extLst>
            <a:ext uri="{909E8E84-426E-40DD-AFC4-6F175D3DCCD1}">
              <a14:hiddenFill xmlns:a14="http://schemas.microsoft.com/office/drawing/2010/main">
                <a:noFill/>
              </a14:hiddenFill>
            </a:ext>
          </a:extLst>
        </p:spPr>
        <p:txBody>
          <a:bodyPr/>
          <a:lstStyle/>
          <a:p>
            <a:pPr algn="just" eaLnBrk="0" hangingPunct="0">
              <a:spcBef>
                <a:spcPct val="20000"/>
              </a:spcBef>
              <a:buFontTx/>
              <a:buChar char="•"/>
            </a:pPr>
            <a:endParaRPr kumimoji="0" lang="en-US" sz="1600" b="1">
              <a:solidFill>
                <a:srgbClr val="FFFFFF"/>
              </a:solidFill>
              <a:effectLst>
                <a:outerShdw blurRad="38100" dist="38100" dir="2700000" algn="tl">
                  <a:srgbClr val="000000">
                    <a:alpha val="43137"/>
                  </a:srgbClr>
                </a:outerShdw>
              </a:effectLst>
              <a:latin typeface="Verdana" pitchFamily="34" charset="0"/>
            </a:endParaRPr>
          </a:p>
        </p:txBody>
      </p:sp>
      <p:sp>
        <p:nvSpPr>
          <p:cNvPr id="9" name="Line 21"/>
          <p:cNvSpPr>
            <a:spLocks noChangeShapeType="1"/>
          </p:cNvSpPr>
          <p:nvPr/>
        </p:nvSpPr>
        <p:spPr bwMode="auto">
          <a:xfrm flipV="1">
            <a:off x="2013564" y="3602542"/>
            <a:ext cx="1524008" cy="140346"/>
          </a:xfrm>
          <a:prstGeom prst="line">
            <a:avLst/>
          </a:prstGeom>
          <a:noFill/>
          <a:ln w="12700">
            <a:solidFill>
              <a:srgbClr val="FF0000"/>
            </a:solidFill>
            <a:round/>
            <a:headEnd/>
            <a:tailEnd type="triangle" w="med" len="lg"/>
          </a:ln>
          <a:extLst>
            <a:ext uri="{909E8E84-426E-40DD-AFC4-6F175D3DCCD1}">
              <a14:hiddenFill xmlns:a14="http://schemas.microsoft.com/office/drawing/2010/main">
                <a:noFill/>
              </a14:hiddenFill>
            </a:ext>
          </a:extLst>
        </p:spPr>
        <p:txBody>
          <a:bodyPr/>
          <a:lstStyle/>
          <a:p>
            <a:pPr algn="just" eaLnBrk="0" hangingPunct="0">
              <a:spcBef>
                <a:spcPct val="20000"/>
              </a:spcBef>
              <a:buFontTx/>
              <a:buChar char="•"/>
            </a:pPr>
            <a:endParaRPr kumimoji="0" lang="en-US" sz="1600" b="1">
              <a:solidFill>
                <a:srgbClr val="FFFFFF"/>
              </a:solidFill>
              <a:effectLst>
                <a:outerShdw blurRad="38100" dist="38100" dir="2700000" algn="tl">
                  <a:srgbClr val="000000">
                    <a:alpha val="43137"/>
                  </a:srgbClr>
                </a:outerShdw>
              </a:effectLst>
              <a:latin typeface="Verdana" pitchFamily="34" charset="0"/>
            </a:endParaRPr>
          </a:p>
        </p:txBody>
      </p:sp>
      <p:sp>
        <p:nvSpPr>
          <p:cNvPr id="20" name="Line 21"/>
          <p:cNvSpPr>
            <a:spLocks noChangeShapeType="1"/>
          </p:cNvSpPr>
          <p:nvPr/>
        </p:nvSpPr>
        <p:spPr bwMode="auto">
          <a:xfrm>
            <a:off x="2195736" y="2095324"/>
            <a:ext cx="1728192" cy="325564"/>
          </a:xfrm>
          <a:prstGeom prst="line">
            <a:avLst/>
          </a:prstGeom>
          <a:noFill/>
          <a:ln w="12700">
            <a:solidFill>
              <a:srgbClr val="FF0000"/>
            </a:solidFill>
            <a:round/>
            <a:headEnd/>
            <a:tailEnd type="triangle" w="med" len="lg"/>
          </a:ln>
          <a:extLst>
            <a:ext uri="{909E8E84-426E-40DD-AFC4-6F175D3DCCD1}">
              <a14:hiddenFill xmlns:a14="http://schemas.microsoft.com/office/drawing/2010/main">
                <a:noFill/>
              </a14:hiddenFill>
            </a:ext>
          </a:extLst>
        </p:spPr>
        <p:txBody>
          <a:bodyPr/>
          <a:lstStyle/>
          <a:p>
            <a:pPr algn="just" eaLnBrk="0" hangingPunct="0">
              <a:spcBef>
                <a:spcPct val="20000"/>
              </a:spcBef>
              <a:buFontTx/>
              <a:buChar char="•"/>
            </a:pPr>
            <a:endParaRPr kumimoji="0" lang="en-US" sz="1600" b="1">
              <a:solidFill>
                <a:srgbClr val="FFFFFF"/>
              </a:solidFill>
              <a:effectLst>
                <a:outerShdw blurRad="38100" dist="38100" dir="2700000" algn="tl">
                  <a:srgbClr val="000000">
                    <a:alpha val="43137"/>
                  </a:srgbClr>
                </a:outerShdw>
              </a:effectLst>
              <a:latin typeface="Verdana" pitchFamily="34" charset="0"/>
            </a:endParaRPr>
          </a:p>
        </p:txBody>
      </p:sp>
      <p:sp>
        <p:nvSpPr>
          <p:cNvPr id="22" name="Line 21"/>
          <p:cNvSpPr>
            <a:spLocks noChangeShapeType="1"/>
          </p:cNvSpPr>
          <p:nvPr/>
        </p:nvSpPr>
        <p:spPr bwMode="auto">
          <a:xfrm flipH="1" flipV="1">
            <a:off x="2775567" y="2638269"/>
            <a:ext cx="4028678" cy="1939806"/>
          </a:xfrm>
          <a:prstGeom prst="line">
            <a:avLst/>
          </a:prstGeom>
          <a:noFill/>
          <a:ln w="12700">
            <a:solidFill>
              <a:srgbClr val="FF0000"/>
            </a:solidFill>
            <a:round/>
            <a:headEnd/>
            <a:tailEnd type="triangle" w="med" len="lg"/>
          </a:ln>
          <a:extLst>
            <a:ext uri="{909E8E84-426E-40DD-AFC4-6F175D3DCCD1}">
              <a14:hiddenFill xmlns:a14="http://schemas.microsoft.com/office/drawing/2010/main">
                <a:noFill/>
              </a14:hiddenFill>
            </a:ext>
          </a:extLst>
        </p:spPr>
        <p:txBody>
          <a:bodyPr/>
          <a:lstStyle/>
          <a:p>
            <a:pPr algn="just" eaLnBrk="0" hangingPunct="0">
              <a:spcBef>
                <a:spcPct val="20000"/>
              </a:spcBef>
              <a:buFontTx/>
              <a:buChar char="•"/>
            </a:pPr>
            <a:endParaRPr kumimoji="0" lang="en-US" sz="1600" b="1">
              <a:solidFill>
                <a:srgbClr val="FFFFFF"/>
              </a:solidFill>
              <a:effectLst>
                <a:outerShdw blurRad="38100" dist="38100" dir="2700000" algn="tl">
                  <a:srgbClr val="000000">
                    <a:alpha val="43137"/>
                  </a:srgbClr>
                </a:outerShdw>
              </a:effectLst>
              <a:latin typeface="Verdana" pitchFamily="34" charset="0"/>
            </a:endParaRPr>
          </a:p>
        </p:txBody>
      </p:sp>
      <p:sp>
        <p:nvSpPr>
          <p:cNvPr id="7" name="Text Box 16"/>
          <p:cNvSpPr txBox="1">
            <a:spLocks noChangeArrowheads="1"/>
          </p:cNvSpPr>
          <p:nvPr/>
        </p:nvSpPr>
        <p:spPr bwMode="auto">
          <a:xfrm>
            <a:off x="664473" y="5611068"/>
            <a:ext cx="8066778"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type="none" w="med" len="lg"/>
              </a14:hiddenLine>
            </a:ext>
          </a:extLst>
        </p:spPr>
        <p:txBody>
          <a:bodyPr lIns="0" rIns="0"/>
          <a:lstStyle>
            <a:lvl1pPr>
              <a:defRPr sz="1600" b="1">
                <a:solidFill>
                  <a:schemeClr val="tx1"/>
                </a:solidFill>
                <a:latin typeface="Verdana" pitchFamily="34" charset="0"/>
              </a:defRPr>
            </a:lvl1pPr>
            <a:lvl2pPr marL="742950" indent="-285750">
              <a:defRPr sz="1600" b="1">
                <a:solidFill>
                  <a:schemeClr val="tx1"/>
                </a:solidFill>
                <a:latin typeface="Verdana" pitchFamily="34" charset="0"/>
              </a:defRPr>
            </a:lvl2pPr>
            <a:lvl3pPr marL="1143000" indent="-228600">
              <a:defRPr sz="1600" b="1">
                <a:solidFill>
                  <a:schemeClr val="tx1"/>
                </a:solidFill>
                <a:latin typeface="Verdana" pitchFamily="34" charset="0"/>
              </a:defRPr>
            </a:lvl3pPr>
            <a:lvl4pPr marL="1600200" indent="-228600">
              <a:defRPr sz="1600" b="1">
                <a:solidFill>
                  <a:schemeClr val="tx1"/>
                </a:solidFill>
                <a:latin typeface="Verdana" pitchFamily="34" charset="0"/>
              </a:defRPr>
            </a:lvl4pPr>
            <a:lvl5pPr marL="2057400" indent="-228600">
              <a:defRPr sz="1600" b="1">
                <a:solidFill>
                  <a:schemeClr val="tx1"/>
                </a:solidFill>
                <a:latin typeface="Verdana" pitchFamily="34" charset="0"/>
              </a:defRPr>
            </a:lvl5pPr>
            <a:lvl6pPr marL="2514600" indent="-228600" algn="just" eaLnBrk="0" fontAlgn="base" hangingPunct="0">
              <a:spcBef>
                <a:spcPct val="20000"/>
              </a:spcBef>
              <a:spcAft>
                <a:spcPct val="0"/>
              </a:spcAft>
              <a:buChar char="•"/>
              <a:defRPr sz="1600" b="1">
                <a:solidFill>
                  <a:schemeClr val="tx1"/>
                </a:solidFill>
                <a:latin typeface="Verdana" pitchFamily="34" charset="0"/>
              </a:defRPr>
            </a:lvl6pPr>
            <a:lvl7pPr marL="2971800" indent="-228600" algn="just" eaLnBrk="0" fontAlgn="base" hangingPunct="0">
              <a:spcBef>
                <a:spcPct val="20000"/>
              </a:spcBef>
              <a:spcAft>
                <a:spcPct val="0"/>
              </a:spcAft>
              <a:buChar char="•"/>
              <a:defRPr sz="1600" b="1">
                <a:solidFill>
                  <a:schemeClr val="tx1"/>
                </a:solidFill>
                <a:latin typeface="Verdana" pitchFamily="34" charset="0"/>
              </a:defRPr>
            </a:lvl7pPr>
            <a:lvl8pPr marL="3429000" indent="-228600" algn="just" eaLnBrk="0" fontAlgn="base" hangingPunct="0">
              <a:spcBef>
                <a:spcPct val="20000"/>
              </a:spcBef>
              <a:spcAft>
                <a:spcPct val="0"/>
              </a:spcAft>
              <a:buChar char="•"/>
              <a:defRPr sz="1600" b="1">
                <a:solidFill>
                  <a:schemeClr val="tx1"/>
                </a:solidFill>
                <a:latin typeface="Verdana" pitchFamily="34" charset="0"/>
              </a:defRPr>
            </a:lvl8pPr>
            <a:lvl9pPr marL="3886200" indent="-228600" algn="just" eaLnBrk="0" fontAlgn="base" hangingPunct="0">
              <a:spcBef>
                <a:spcPct val="20000"/>
              </a:spcBef>
              <a:spcAft>
                <a:spcPct val="0"/>
              </a:spcAft>
              <a:buChar char="•"/>
              <a:defRPr sz="1600" b="1">
                <a:solidFill>
                  <a:schemeClr val="tx1"/>
                </a:solidFill>
                <a:latin typeface="Verdana" pitchFamily="34" charset="0"/>
              </a:defRPr>
            </a:lvl9pPr>
          </a:lstStyle>
          <a:p>
            <a:pPr marL="0" marR="0" lvl="0" indent="0" algn="just" defTabSz="914400" eaLnBrk="0" fontAlgn="auto" latinLnBrk="0" hangingPunct="0">
              <a:lnSpc>
                <a:spcPct val="100000"/>
              </a:lnSpc>
              <a:spcBef>
                <a:spcPct val="20000"/>
              </a:spcBef>
              <a:spcAft>
                <a:spcPts val="0"/>
              </a:spcAft>
              <a:buClrTx/>
              <a:buSzTx/>
              <a:buFontTx/>
              <a:buNone/>
              <a:tabLst/>
              <a:defRPr/>
            </a:pPr>
            <a:r>
              <a:rPr kumimoji="0" lang="en-US" altLang="bg-BG" sz="20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Sensor unit</a:t>
            </a:r>
            <a:r>
              <a:rPr kumimoji="0" lang="ru-RU" altLang="bg-BG" sz="20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 </a:t>
            </a:r>
            <a:r>
              <a:rPr kumimoji="0" lang="en-US" altLang="bg-BG" sz="20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with telescopic stands</a:t>
            </a:r>
            <a:r>
              <a:rPr kumimoji="0" lang="ru-RU" altLang="bg-BG" sz="20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 </a:t>
            </a:r>
            <a:r>
              <a:rPr kumimoji="0" lang="bg-BG" altLang="bg-BG" sz="2000" b="0"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 </a:t>
            </a:r>
            <a:r>
              <a:rPr kumimoji="0" lang="bg-BG" altLang="bg-BG" sz="20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a:t>
            </a:r>
            <a:r>
              <a:rPr kumimoji="0" lang="en-US" altLang="bg-BG" sz="2000" b="0"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ADD</a:t>
            </a:r>
            <a:r>
              <a:rPr kumimoji="0" lang="bg-BG" altLang="bg-BG" sz="2000" b="0"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a:t>
            </a:r>
            <a:r>
              <a:rPr kumimoji="0" lang="en-US" altLang="bg-BG" sz="2000" b="0"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4</a:t>
            </a:r>
            <a:r>
              <a:rPr kumimoji="0" lang="bg-BG" altLang="bg-BG" sz="2000" b="0"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00</a:t>
            </a:r>
            <a:r>
              <a:rPr kumimoji="0" lang="en-US" altLang="bg-BG" sz="2000" b="0"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-1 S</a:t>
            </a:r>
            <a:r>
              <a:rPr kumimoji="0" lang="bg-BG" altLang="bg-BG" sz="2000" b="0"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a:t>
            </a:r>
            <a:r>
              <a:rPr kumimoji="0" lang="en-US" altLang="bg-BG" sz="2000" b="0"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 consists :</a:t>
            </a:r>
            <a:endParaRPr kumimoji="0" lang="en-US" altLang="bg-BG" sz="20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endParaRPr>
          </a:p>
          <a:p>
            <a:pPr marL="0" marR="0" lvl="0" indent="0" algn="just" defTabSz="914400" eaLnBrk="0" fontAlgn="auto" latinLnBrk="0" hangingPunct="0">
              <a:lnSpc>
                <a:spcPct val="100000"/>
              </a:lnSpc>
              <a:spcBef>
                <a:spcPct val="20000"/>
              </a:spcBef>
              <a:spcAft>
                <a:spcPts val="0"/>
              </a:spcAft>
              <a:buClrTx/>
              <a:buSzTx/>
              <a:buFontTx/>
              <a:buNone/>
              <a:tabLst/>
              <a:defRPr/>
            </a:pPr>
            <a:r>
              <a:rPr kumimoji="0" lang="en-US" altLang="bg-BG" sz="20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power unit</a:t>
            </a:r>
            <a:r>
              <a:rPr kumimoji="0" lang="bg-BG" altLang="bg-BG" sz="20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 </a:t>
            </a:r>
            <a:r>
              <a:rPr kumimoji="0" lang="en-US" altLang="bg-BG" sz="20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control unit</a:t>
            </a:r>
            <a:r>
              <a:rPr kumimoji="0" lang="bg-BG" altLang="bg-BG" sz="20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 </a:t>
            </a:r>
            <a:r>
              <a:rPr kumimoji="0" lang="en-US" altLang="bg-BG" sz="20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receiver-transmitter for communication with computer and command unit; </a:t>
            </a:r>
            <a:r>
              <a:rPr kumimoji="0" lang="en-US" altLang="bg-BG" sz="2000" b="0"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sensors.</a:t>
            </a:r>
            <a:r>
              <a:rPr kumimoji="0" lang="en-US" altLang="bg-BG" sz="2000" b="1"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 </a:t>
            </a:r>
            <a:endParaRPr kumimoji="0" lang="en-US" altLang="bg-BG" sz="20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endParaRPr>
          </a:p>
        </p:txBody>
      </p:sp>
      <p:sp>
        <p:nvSpPr>
          <p:cNvPr id="11" name="Rectangle 10"/>
          <p:cNvSpPr/>
          <p:nvPr/>
        </p:nvSpPr>
        <p:spPr>
          <a:xfrm>
            <a:off x="3331648" y="908720"/>
            <a:ext cx="2544286" cy="646331"/>
          </a:xfrm>
          <a:prstGeom prst="rect">
            <a:avLst/>
          </a:prstGeom>
        </p:spPr>
        <p:txBody>
          <a:bodyPr wrap="none">
            <a:spAutoFit/>
          </a:bodyPr>
          <a:lstStyle/>
          <a:p>
            <a:pPr marL="342900" lvl="0" indent="-342900" algn="ctr">
              <a:spcBef>
                <a:spcPct val="20000"/>
              </a:spcBef>
              <a:buClr>
                <a:srgbClr val="00CCFF"/>
              </a:buClr>
              <a:buSzPct val="65000"/>
              <a:defRPr/>
            </a:pPr>
            <a:r>
              <a:rPr kumimoji="0" lang="en-US" b="1" kern="0" dirty="0">
                <a:solidFill>
                  <a:srgbClr val="FFFFFF"/>
                </a:solidFill>
                <a:effectLst>
                  <a:outerShdw blurRad="38100" dist="38100" dir="2700000" algn="tl">
                    <a:srgbClr val="000000">
                      <a:alpha val="43137"/>
                    </a:srgbClr>
                  </a:outerShdw>
                </a:effectLst>
                <a:cs typeface="Times New Roman" panose="02020603050405020304" pitchFamily="18" charset="0"/>
              </a:rPr>
              <a:t>Sensor unit </a:t>
            </a:r>
            <a:endParaRPr kumimoji="0" lang="en-US" kern="0" dirty="0">
              <a:solidFill>
                <a:srgbClr val="FFFFFF"/>
              </a:solidFill>
              <a:effectLst>
                <a:outerShdw blurRad="38100" dist="38100" dir="2700000" algn="tl">
                  <a:srgbClr val="000000">
                    <a:alpha val="43137"/>
                  </a:srgbClr>
                </a:outerShdw>
              </a:effectLst>
              <a:cs typeface="Times New Roman" panose="02020603050405020304" pitchFamily="18" charset="0"/>
            </a:endParaRPr>
          </a:p>
        </p:txBody>
      </p:sp>
      <p:sp>
        <p:nvSpPr>
          <p:cNvPr id="16" name="Text Box 10"/>
          <p:cNvSpPr txBox="1">
            <a:spLocks noChangeArrowheads="1"/>
          </p:cNvSpPr>
          <p:nvPr/>
        </p:nvSpPr>
        <p:spPr bwMode="auto">
          <a:xfrm>
            <a:off x="6217064" y="1699067"/>
            <a:ext cx="958340" cy="42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type="none" w="med" len="lg"/>
              </a14:hiddenLine>
            </a:ext>
          </a:extLst>
        </p:spPr>
        <p:txBody>
          <a:bodyPr lIns="0" rIns="0"/>
          <a:lstStyle>
            <a:lvl1pPr>
              <a:defRPr sz="1600" b="1">
                <a:solidFill>
                  <a:schemeClr val="tx1"/>
                </a:solidFill>
                <a:latin typeface="Verdana" pitchFamily="34" charset="0"/>
              </a:defRPr>
            </a:lvl1pPr>
            <a:lvl2pPr marL="742950" indent="-285750">
              <a:defRPr sz="1600" b="1">
                <a:solidFill>
                  <a:schemeClr val="tx1"/>
                </a:solidFill>
                <a:latin typeface="Verdana" pitchFamily="34" charset="0"/>
              </a:defRPr>
            </a:lvl2pPr>
            <a:lvl3pPr marL="1143000" indent="-228600">
              <a:defRPr sz="1600" b="1">
                <a:solidFill>
                  <a:schemeClr val="tx1"/>
                </a:solidFill>
                <a:latin typeface="Verdana" pitchFamily="34" charset="0"/>
              </a:defRPr>
            </a:lvl3pPr>
            <a:lvl4pPr marL="1600200" indent="-228600">
              <a:defRPr sz="1600" b="1">
                <a:solidFill>
                  <a:schemeClr val="tx1"/>
                </a:solidFill>
                <a:latin typeface="Verdana" pitchFamily="34" charset="0"/>
              </a:defRPr>
            </a:lvl4pPr>
            <a:lvl5pPr marL="2057400" indent="-228600">
              <a:defRPr sz="1600" b="1">
                <a:solidFill>
                  <a:schemeClr val="tx1"/>
                </a:solidFill>
                <a:latin typeface="Verdana" pitchFamily="34" charset="0"/>
              </a:defRPr>
            </a:lvl5pPr>
            <a:lvl6pPr marL="2514600" indent="-228600" algn="just" eaLnBrk="0" fontAlgn="base" hangingPunct="0">
              <a:spcBef>
                <a:spcPct val="20000"/>
              </a:spcBef>
              <a:spcAft>
                <a:spcPct val="0"/>
              </a:spcAft>
              <a:buChar char="•"/>
              <a:defRPr sz="1600" b="1">
                <a:solidFill>
                  <a:schemeClr val="tx1"/>
                </a:solidFill>
                <a:latin typeface="Verdana" pitchFamily="34" charset="0"/>
              </a:defRPr>
            </a:lvl6pPr>
            <a:lvl7pPr marL="2971800" indent="-228600" algn="just" eaLnBrk="0" fontAlgn="base" hangingPunct="0">
              <a:spcBef>
                <a:spcPct val="20000"/>
              </a:spcBef>
              <a:spcAft>
                <a:spcPct val="0"/>
              </a:spcAft>
              <a:buChar char="•"/>
              <a:defRPr sz="1600" b="1">
                <a:solidFill>
                  <a:schemeClr val="tx1"/>
                </a:solidFill>
                <a:latin typeface="Verdana" pitchFamily="34" charset="0"/>
              </a:defRPr>
            </a:lvl7pPr>
            <a:lvl8pPr marL="3429000" indent="-228600" algn="just" eaLnBrk="0" fontAlgn="base" hangingPunct="0">
              <a:spcBef>
                <a:spcPct val="20000"/>
              </a:spcBef>
              <a:spcAft>
                <a:spcPct val="0"/>
              </a:spcAft>
              <a:buChar char="•"/>
              <a:defRPr sz="1600" b="1">
                <a:solidFill>
                  <a:schemeClr val="tx1"/>
                </a:solidFill>
                <a:latin typeface="Verdana" pitchFamily="34" charset="0"/>
              </a:defRPr>
            </a:lvl8pPr>
            <a:lvl9pPr marL="3886200" indent="-228600" algn="just" eaLnBrk="0" fontAlgn="base" hangingPunct="0">
              <a:spcBef>
                <a:spcPct val="20000"/>
              </a:spcBef>
              <a:spcAft>
                <a:spcPct val="0"/>
              </a:spcAft>
              <a:buChar char="•"/>
              <a:defRPr sz="1600" b="1">
                <a:solidFill>
                  <a:schemeClr val="tx1"/>
                </a:solidFill>
                <a:latin typeface="Verdana" pitchFamily="34" charset="0"/>
              </a:defRPr>
            </a:lvl9pPr>
          </a:lstStyle>
          <a:p>
            <a:pPr marL="0" marR="0" lvl="0" indent="0" algn="r" defTabSz="914400" eaLnBrk="0" fontAlgn="auto" latinLnBrk="0" hangingPunct="0">
              <a:lnSpc>
                <a:spcPct val="100000"/>
              </a:lnSpc>
              <a:spcBef>
                <a:spcPct val="20000"/>
              </a:spcBef>
              <a:spcAft>
                <a:spcPts val="0"/>
              </a:spcAft>
              <a:buClrTx/>
              <a:buSzTx/>
              <a:buFontTx/>
              <a:buNone/>
              <a:tabLst/>
              <a:defRPr/>
            </a:pPr>
            <a:r>
              <a:rPr kumimoji="0" lang="en-US" altLang="bg-BG" sz="2000" b="1"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mj-lt"/>
              </a:rPr>
              <a:t>Radio</a:t>
            </a:r>
            <a:endParaRPr kumimoji="0" lang="en-US" altLang="bg-BG" sz="20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mj-lt"/>
            </a:endParaRPr>
          </a:p>
        </p:txBody>
      </p:sp>
      <p:sp>
        <p:nvSpPr>
          <p:cNvPr id="17" name="Line 21"/>
          <p:cNvSpPr>
            <a:spLocks noChangeShapeType="1"/>
          </p:cNvSpPr>
          <p:nvPr/>
        </p:nvSpPr>
        <p:spPr bwMode="auto">
          <a:xfrm flipH="1">
            <a:off x="4932040" y="1913776"/>
            <a:ext cx="1584176" cy="363096"/>
          </a:xfrm>
          <a:prstGeom prst="line">
            <a:avLst/>
          </a:prstGeom>
          <a:noFill/>
          <a:ln w="12700">
            <a:solidFill>
              <a:srgbClr val="FF0000"/>
            </a:solidFill>
            <a:round/>
            <a:headEnd/>
            <a:tailEnd type="triangle" w="med" len="lg"/>
          </a:ln>
          <a:extLst>
            <a:ext uri="{909E8E84-426E-40DD-AFC4-6F175D3DCCD1}">
              <a14:hiddenFill xmlns:a14="http://schemas.microsoft.com/office/drawing/2010/main">
                <a:noFill/>
              </a14:hiddenFill>
            </a:ext>
          </a:extLst>
        </p:spPr>
        <p:txBody>
          <a:bodyPr/>
          <a:lstStyle/>
          <a:p>
            <a:pPr algn="just" eaLnBrk="0" hangingPunct="0">
              <a:spcBef>
                <a:spcPct val="20000"/>
              </a:spcBef>
              <a:buFontTx/>
              <a:buChar char="•"/>
            </a:pPr>
            <a:endParaRPr kumimoji="0" lang="en-US" sz="1600" b="1">
              <a:solidFill>
                <a:srgbClr val="FFFFFF"/>
              </a:solidFill>
              <a:effectLst>
                <a:outerShdw blurRad="38100" dist="38100" dir="2700000" algn="tl">
                  <a:srgbClr val="000000">
                    <a:alpha val="43137"/>
                  </a:srgbClr>
                </a:outerShdw>
              </a:effectLst>
              <a:latin typeface="Verdana" pitchFamily="34" charset="0"/>
            </a:endParaRPr>
          </a:p>
        </p:txBody>
      </p:sp>
      <p:sp>
        <p:nvSpPr>
          <p:cNvPr id="19" name="Line 21"/>
          <p:cNvSpPr>
            <a:spLocks noChangeShapeType="1"/>
          </p:cNvSpPr>
          <p:nvPr/>
        </p:nvSpPr>
        <p:spPr bwMode="auto">
          <a:xfrm flipV="1">
            <a:off x="1835696" y="4507904"/>
            <a:ext cx="1524008" cy="140346"/>
          </a:xfrm>
          <a:prstGeom prst="line">
            <a:avLst/>
          </a:prstGeom>
          <a:noFill/>
          <a:ln w="12700">
            <a:solidFill>
              <a:srgbClr val="FF0000"/>
            </a:solidFill>
            <a:round/>
            <a:headEnd/>
            <a:tailEnd type="triangle" w="med" len="lg"/>
          </a:ln>
          <a:extLst>
            <a:ext uri="{909E8E84-426E-40DD-AFC4-6F175D3DCCD1}">
              <a14:hiddenFill xmlns:a14="http://schemas.microsoft.com/office/drawing/2010/main">
                <a:noFill/>
              </a14:hiddenFill>
            </a:ext>
          </a:extLst>
        </p:spPr>
        <p:txBody>
          <a:bodyPr/>
          <a:lstStyle/>
          <a:p>
            <a:pPr algn="just" eaLnBrk="0" hangingPunct="0">
              <a:spcBef>
                <a:spcPct val="20000"/>
              </a:spcBef>
              <a:buFontTx/>
              <a:buChar char="•"/>
            </a:pPr>
            <a:endParaRPr kumimoji="0" lang="en-US" sz="1600" b="1">
              <a:solidFill>
                <a:srgbClr val="FFFFFF"/>
              </a:solidFill>
              <a:effectLst>
                <a:outerShdw blurRad="38100" dist="38100" dir="2700000" algn="tl">
                  <a:srgbClr val="000000">
                    <a:alpha val="43137"/>
                  </a:srgbClr>
                </a:outerShdw>
              </a:effectLst>
              <a:latin typeface="Verdana" pitchFamily="34" charset="0"/>
            </a:endParaRPr>
          </a:p>
        </p:txBody>
      </p:sp>
      <p:sp>
        <p:nvSpPr>
          <p:cNvPr id="21" name="Text Box 10"/>
          <p:cNvSpPr txBox="1">
            <a:spLocks noChangeArrowheads="1"/>
          </p:cNvSpPr>
          <p:nvPr/>
        </p:nvSpPr>
        <p:spPr bwMode="auto">
          <a:xfrm>
            <a:off x="399304" y="4370122"/>
            <a:ext cx="1940448" cy="726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type="none" w="med" len="lg"/>
              </a14:hiddenLine>
            </a:ext>
          </a:extLst>
        </p:spPr>
        <p:txBody>
          <a:bodyPr lIns="0" rIns="0"/>
          <a:lstStyle>
            <a:lvl1pPr>
              <a:defRPr sz="1600" b="1">
                <a:solidFill>
                  <a:schemeClr val="tx1"/>
                </a:solidFill>
                <a:latin typeface="Verdana" pitchFamily="34" charset="0"/>
              </a:defRPr>
            </a:lvl1pPr>
            <a:lvl2pPr marL="742950" indent="-285750">
              <a:defRPr sz="1600" b="1">
                <a:solidFill>
                  <a:schemeClr val="tx1"/>
                </a:solidFill>
                <a:latin typeface="Verdana" pitchFamily="34" charset="0"/>
              </a:defRPr>
            </a:lvl2pPr>
            <a:lvl3pPr marL="1143000" indent="-228600">
              <a:defRPr sz="1600" b="1">
                <a:solidFill>
                  <a:schemeClr val="tx1"/>
                </a:solidFill>
                <a:latin typeface="Verdana" pitchFamily="34" charset="0"/>
              </a:defRPr>
            </a:lvl3pPr>
            <a:lvl4pPr marL="1600200" indent="-228600">
              <a:defRPr sz="1600" b="1">
                <a:solidFill>
                  <a:schemeClr val="tx1"/>
                </a:solidFill>
                <a:latin typeface="Verdana" pitchFamily="34" charset="0"/>
              </a:defRPr>
            </a:lvl4pPr>
            <a:lvl5pPr marL="2057400" indent="-228600">
              <a:defRPr sz="1600" b="1">
                <a:solidFill>
                  <a:schemeClr val="tx1"/>
                </a:solidFill>
                <a:latin typeface="Verdana" pitchFamily="34" charset="0"/>
              </a:defRPr>
            </a:lvl5pPr>
            <a:lvl6pPr marL="2514600" indent="-228600" algn="just" eaLnBrk="0" fontAlgn="base" hangingPunct="0">
              <a:spcBef>
                <a:spcPct val="20000"/>
              </a:spcBef>
              <a:spcAft>
                <a:spcPct val="0"/>
              </a:spcAft>
              <a:buChar char="•"/>
              <a:defRPr sz="1600" b="1">
                <a:solidFill>
                  <a:schemeClr val="tx1"/>
                </a:solidFill>
                <a:latin typeface="Verdana" pitchFamily="34" charset="0"/>
              </a:defRPr>
            </a:lvl6pPr>
            <a:lvl7pPr marL="2971800" indent="-228600" algn="just" eaLnBrk="0" fontAlgn="base" hangingPunct="0">
              <a:spcBef>
                <a:spcPct val="20000"/>
              </a:spcBef>
              <a:spcAft>
                <a:spcPct val="0"/>
              </a:spcAft>
              <a:buChar char="•"/>
              <a:defRPr sz="1600" b="1">
                <a:solidFill>
                  <a:schemeClr val="tx1"/>
                </a:solidFill>
                <a:latin typeface="Verdana" pitchFamily="34" charset="0"/>
              </a:defRPr>
            </a:lvl7pPr>
            <a:lvl8pPr marL="3429000" indent="-228600" algn="just" eaLnBrk="0" fontAlgn="base" hangingPunct="0">
              <a:spcBef>
                <a:spcPct val="20000"/>
              </a:spcBef>
              <a:spcAft>
                <a:spcPct val="0"/>
              </a:spcAft>
              <a:buChar char="•"/>
              <a:defRPr sz="1600" b="1">
                <a:solidFill>
                  <a:schemeClr val="tx1"/>
                </a:solidFill>
                <a:latin typeface="Verdana" pitchFamily="34" charset="0"/>
              </a:defRPr>
            </a:lvl8pPr>
            <a:lvl9pPr marL="3886200" indent="-228600" algn="just" eaLnBrk="0" fontAlgn="base" hangingPunct="0">
              <a:spcBef>
                <a:spcPct val="20000"/>
              </a:spcBef>
              <a:spcAft>
                <a:spcPct val="0"/>
              </a:spcAft>
              <a:buChar char="•"/>
              <a:defRPr sz="1600" b="1">
                <a:solidFill>
                  <a:schemeClr val="tx1"/>
                </a:solidFill>
                <a:latin typeface="Verdana" pitchFamily="34" charset="0"/>
              </a:defRPr>
            </a:lvl9pPr>
          </a:lstStyle>
          <a:p>
            <a:pPr marL="0" marR="0" lvl="0" indent="0" defTabSz="914400" eaLnBrk="0" fontAlgn="auto" latinLnBrk="0" hangingPunct="0">
              <a:lnSpc>
                <a:spcPct val="100000"/>
              </a:lnSpc>
              <a:spcBef>
                <a:spcPct val="20000"/>
              </a:spcBef>
              <a:spcAft>
                <a:spcPts val="0"/>
              </a:spcAft>
              <a:buClrTx/>
              <a:buSzTx/>
              <a:buFontTx/>
              <a:buNone/>
              <a:tabLst/>
              <a:defRPr/>
            </a:pPr>
            <a:r>
              <a:rPr kumimoji="0" lang="en-US" altLang="bg-BG" sz="2000" b="1"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mj-lt"/>
              </a:rPr>
              <a:t>Autonomous power supply</a:t>
            </a:r>
            <a:endParaRPr kumimoji="0" lang="en-US" altLang="bg-BG" sz="20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mj-lt"/>
            </a:endParaRPr>
          </a:p>
        </p:txBody>
      </p:sp>
    </p:spTree>
    <p:extLst>
      <p:ext uri="{BB962C8B-B14F-4D97-AF65-F5344CB8AC3E}">
        <p14:creationId xmlns:p14="http://schemas.microsoft.com/office/powerpoint/2010/main" val="3789923050"/>
      </p:ext>
    </p:extLst>
  </p:cSld>
  <p:clrMapOvr>
    <a:masterClrMapping/>
  </p:clrMapOvr>
  <p:transition spd="slow">
    <p:split orient="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39365" y="1150716"/>
            <a:ext cx="1853025" cy="3855709"/>
          </a:xfrm>
          <a:prstGeom prst="rect">
            <a:avLst/>
          </a:prstGeom>
        </p:spPr>
      </p:pic>
      <p:sp>
        <p:nvSpPr>
          <p:cNvPr id="6" name="Oval 5"/>
          <p:cNvSpPr/>
          <p:nvPr/>
        </p:nvSpPr>
        <p:spPr bwMode="auto">
          <a:xfrm>
            <a:off x="252390" y="2487418"/>
            <a:ext cx="8640000" cy="8640000"/>
          </a:xfrm>
          <a:prstGeom prst="ellipse">
            <a:avLst/>
          </a:prstGeom>
          <a:solidFill>
            <a:schemeClr val="accent1"/>
          </a:solidFill>
          <a:ln w="12700" cap="sq"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eaLnBrk="0" hangingPunct="0"/>
            <a:endParaRPr lang="bg-BG" smtClean="0">
              <a:solidFill>
                <a:srgbClr val="FFFFFF"/>
              </a:solidFill>
            </a:endParaRPr>
          </a:p>
        </p:txBody>
      </p:sp>
      <p:grpSp>
        <p:nvGrpSpPr>
          <p:cNvPr id="8" name="Group 7"/>
          <p:cNvGrpSpPr/>
          <p:nvPr/>
        </p:nvGrpSpPr>
        <p:grpSpPr>
          <a:xfrm>
            <a:off x="2411669" y="3402000"/>
            <a:ext cx="4320481" cy="3474836"/>
            <a:chOff x="1331640" y="2780928"/>
            <a:chExt cx="6624736" cy="4311932"/>
          </a:xfrm>
        </p:grpSpPr>
        <p:sp>
          <p:nvSpPr>
            <p:cNvPr id="9" name="Isosceles Triangle 16"/>
            <p:cNvSpPr>
              <a:spLocks noChangeArrowheads="1"/>
            </p:cNvSpPr>
            <p:nvPr/>
          </p:nvSpPr>
          <p:spPr bwMode="auto">
            <a:xfrm rot="10800000">
              <a:off x="1331640" y="2780928"/>
              <a:ext cx="6624736" cy="4282689"/>
            </a:xfrm>
            <a:prstGeom prst="triangle">
              <a:avLst>
                <a:gd name="adj" fmla="val 50000"/>
              </a:avLst>
            </a:prstGeom>
            <a:solidFill>
              <a:srgbClr val="92D050">
                <a:alpha val="20000"/>
              </a:srgbClr>
            </a:solidFill>
            <a:ln w="9525" algn="ctr">
              <a:solidFill>
                <a:schemeClr val="bg2"/>
              </a:solidFill>
              <a:round/>
              <a:headEnd/>
              <a:tailEnd/>
            </a:ln>
          </p:spPr>
          <p:txBody>
            <a:bodyPr/>
            <a:lstStyle>
              <a:lvl1pPr>
                <a:defRPr sz="1600" b="1">
                  <a:solidFill>
                    <a:schemeClr val="tx1"/>
                  </a:solidFill>
                  <a:latin typeface="Verdana" pitchFamily="34" charset="0"/>
                </a:defRPr>
              </a:lvl1pPr>
              <a:lvl2pPr marL="742950" indent="-285750">
                <a:defRPr sz="1600" b="1">
                  <a:solidFill>
                    <a:schemeClr val="tx1"/>
                  </a:solidFill>
                  <a:latin typeface="Verdana" pitchFamily="34" charset="0"/>
                </a:defRPr>
              </a:lvl2pPr>
              <a:lvl3pPr marL="1143000" indent="-228600">
                <a:defRPr sz="1600" b="1">
                  <a:solidFill>
                    <a:schemeClr val="tx1"/>
                  </a:solidFill>
                  <a:latin typeface="Verdana" pitchFamily="34" charset="0"/>
                </a:defRPr>
              </a:lvl3pPr>
              <a:lvl4pPr marL="1600200" indent="-228600">
                <a:defRPr sz="1600" b="1">
                  <a:solidFill>
                    <a:schemeClr val="tx1"/>
                  </a:solidFill>
                  <a:latin typeface="Verdana" pitchFamily="34" charset="0"/>
                </a:defRPr>
              </a:lvl4pPr>
              <a:lvl5pPr marL="2057400" indent="-228600">
                <a:defRPr sz="1600" b="1">
                  <a:solidFill>
                    <a:schemeClr val="tx1"/>
                  </a:solidFill>
                  <a:latin typeface="Verdana" pitchFamily="34" charset="0"/>
                </a:defRPr>
              </a:lvl5pPr>
              <a:lvl6pPr marL="2514600" indent="-228600" algn="just" eaLnBrk="0" fontAlgn="base" hangingPunct="0">
                <a:spcBef>
                  <a:spcPct val="20000"/>
                </a:spcBef>
                <a:spcAft>
                  <a:spcPct val="0"/>
                </a:spcAft>
                <a:buChar char="•"/>
                <a:defRPr sz="1600" b="1">
                  <a:solidFill>
                    <a:schemeClr val="tx1"/>
                  </a:solidFill>
                  <a:latin typeface="Verdana" pitchFamily="34" charset="0"/>
                </a:defRPr>
              </a:lvl6pPr>
              <a:lvl7pPr marL="2971800" indent="-228600" algn="just" eaLnBrk="0" fontAlgn="base" hangingPunct="0">
                <a:spcBef>
                  <a:spcPct val="20000"/>
                </a:spcBef>
                <a:spcAft>
                  <a:spcPct val="0"/>
                </a:spcAft>
                <a:buChar char="•"/>
                <a:defRPr sz="1600" b="1">
                  <a:solidFill>
                    <a:schemeClr val="tx1"/>
                  </a:solidFill>
                  <a:latin typeface="Verdana" pitchFamily="34" charset="0"/>
                </a:defRPr>
              </a:lvl7pPr>
              <a:lvl8pPr marL="3429000" indent="-228600" algn="just" eaLnBrk="0" fontAlgn="base" hangingPunct="0">
                <a:spcBef>
                  <a:spcPct val="20000"/>
                </a:spcBef>
                <a:spcAft>
                  <a:spcPct val="0"/>
                </a:spcAft>
                <a:buChar char="•"/>
                <a:defRPr sz="1600" b="1">
                  <a:solidFill>
                    <a:schemeClr val="tx1"/>
                  </a:solidFill>
                  <a:latin typeface="Verdana" pitchFamily="34" charset="0"/>
                </a:defRPr>
              </a:lvl8pPr>
              <a:lvl9pPr marL="3886200" indent="-228600" algn="just" eaLnBrk="0" fontAlgn="base" hangingPunct="0">
                <a:spcBef>
                  <a:spcPct val="20000"/>
                </a:spcBef>
                <a:spcAft>
                  <a:spcPct val="0"/>
                </a:spcAft>
                <a:buChar char="•"/>
                <a:defRPr sz="1600" b="1">
                  <a:solidFill>
                    <a:schemeClr val="tx1"/>
                  </a:solidFill>
                  <a:latin typeface="Verdana" pitchFamily="34" charset="0"/>
                </a:defRPr>
              </a:lvl9pPr>
            </a:lstStyle>
            <a:p>
              <a:pPr algn="just" eaLnBrk="0" hangingPunct="0">
                <a:spcBef>
                  <a:spcPct val="20000"/>
                </a:spcBef>
                <a:buFontTx/>
                <a:buChar char="•"/>
              </a:pPr>
              <a:endParaRPr kumimoji="0" lang="bg-BG" altLang="en-US"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0" name="Isosceles Triangle 16"/>
            <p:cNvSpPr>
              <a:spLocks noChangeArrowheads="1"/>
            </p:cNvSpPr>
            <p:nvPr/>
          </p:nvSpPr>
          <p:spPr bwMode="auto">
            <a:xfrm rot="10800000">
              <a:off x="3855509" y="6000793"/>
              <a:ext cx="1600800" cy="1092067"/>
            </a:xfrm>
            <a:prstGeom prst="triangle">
              <a:avLst>
                <a:gd name="adj" fmla="val 50000"/>
              </a:avLst>
            </a:prstGeom>
            <a:solidFill>
              <a:srgbClr val="FF0000">
                <a:alpha val="20000"/>
              </a:srgbClr>
            </a:solidFill>
            <a:ln w="9525" algn="ctr">
              <a:solidFill>
                <a:schemeClr val="bg2"/>
              </a:solidFill>
              <a:round/>
              <a:headEnd/>
              <a:tailEnd/>
            </a:ln>
          </p:spPr>
          <p:txBody>
            <a:bodyPr/>
            <a:lstStyle>
              <a:lvl1pPr>
                <a:defRPr sz="1600" b="1">
                  <a:solidFill>
                    <a:schemeClr val="tx1"/>
                  </a:solidFill>
                  <a:latin typeface="Verdana" pitchFamily="34" charset="0"/>
                </a:defRPr>
              </a:lvl1pPr>
              <a:lvl2pPr marL="742950" indent="-285750">
                <a:defRPr sz="1600" b="1">
                  <a:solidFill>
                    <a:schemeClr val="tx1"/>
                  </a:solidFill>
                  <a:latin typeface="Verdana" pitchFamily="34" charset="0"/>
                </a:defRPr>
              </a:lvl2pPr>
              <a:lvl3pPr marL="1143000" indent="-228600">
                <a:defRPr sz="1600" b="1">
                  <a:solidFill>
                    <a:schemeClr val="tx1"/>
                  </a:solidFill>
                  <a:latin typeface="Verdana" pitchFamily="34" charset="0"/>
                </a:defRPr>
              </a:lvl3pPr>
              <a:lvl4pPr marL="1600200" indent="-228600">
                <a:defRPr sz="1600" b="1">
                  <a:solidFill>
                    <a:schemeClr val="tx1"/>
                  </a:solidFill>
                  <a:latin typeface="Verdana" pitchFamily="34" charset="0"/>
                </a:defRPr>
              </a:lvl4pPr>
              <a:lvl5pPr marL="2057400" indent="-228600">
                <a:defRPr sz="1600" b="1">
                  <a:solidFill>
                    <a:schemeClr val="tx1"/>
                  </a:solidFill>
                  <a:latin typeface="Verdana" pitchFamily="34" charset="0"/>
                </a:defRPr>
              </a:lvl5pPr>
              <a:lvl6pPr marL="2514600" indent="-228600" algn="just" eaLnBrk="0" fontAlgn="base" hangingPunct="0">
                <a:spcBef>
                  <a:spcPct val="20000"/>
                </a:spcBef>
                <a:spcAft>
                  <a:spcPct val="0"/>
                </a:spcAft>
                <a:buChar char="•"/>
                <a:defRPr sz="1600" b="1">
                  <a:solidFill>
                    <a:schemeClr val="tx1"/>
                  </a:solidFill>
                  <a:latin typeface="Verdana" pitchFamily="34" charset="0"/>
                </a:defRPr>
              </a:lvl6pPr>
              <a:lvl7pPr marL="2971800" indent="-228600" algn="just" eaLnBrk="0" fontAlgn="base" hangingPunct="0">
                <a:spcBef>
                  <a:spcPct val="20000"/>
                </a:spcBef>
                <a:spcAft>
                  <a:spcPct val="0"/>
                </a:spcAft>
                <a:buChar char="•"/>
                <a:defRPr sz="1600" b="1">
                  <a:solidFill>
                    <a:schemeClr val="tx1"/>
                  </a:solidFill>
                  <a:latin typeface="Verdana" pitchFamily="34" charset="0"/>
                </a:defRPr>
              </a:lvl7pPr>
              <a:lvl8pPr marL="3429000" indent="-228600" algn="just" eaLnBrk="0" fontAlgn="base" hangingPunct="0">
                <a:spcBef>
                  <a:spcPct val="20000"/>
                </a:spcBef>
                <a:spcAft>
                  <a:spcPct val="0"/>
                </a:spcAft>
                <a:buChar char="•"/>
                <a:defRPr sz="1600" b="1">
                  <a:solidFill>
                    <a:schemeClr val="tx1"/>
                  </a:solidFill>
                  <a:latin typeface="Verdana" pitchFamily="34" charset="0"/>
                </a:defRPr>
              </a:lvl8pPr>
              <a:lvl9pPr marL="3886200" indent="-228600" algn="just" eaLnBrk="0" fontAlgn="base" hangingPunct="0">
                <a:spcBef>
                  <a:spcPct val="20000"/>
                </a:spcBef>
                <a:spcAft>
                  <a:spcPct val="0"/>
                </a:spcAft>
                <a:buChar char="•"/>
                <a:defRPr sz="1600" b="1">
                  <a:solidFill>
                    <a:schemeClr val="tx1"/>
                  </a:solidFill>
                  <a:latin typeface="Verdana" pitchFamily="34" charset="0"/>
                </a:defRPr>
              </a:lvl9pPr>
            </a:lstStyle>
            <a:p>
              <a:pPr algn="just" eaLnBrk="0" hangingPunct="0">
                <a:spcBef>
                  <a:spcPct val="20000"/>
                </a:spcBef>
                <a:buFontTx/>
                <a:buChar char="•"/>
              </a:pPr>
              <a:endParaRPr kumimoji="0" lang="bg-BG" altLang="en-US"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1" name="Isosceles Triangle 16"/>
            <p:cNvSpPr>
              <a:spLocks noChangeArrowheads="1"/>
            </p:cNvSpPr>
            <p:nvPr/>
          </p:nvSpPr>
          <p:spPr bwMode="auto">
            <a:xfrm rot="10800000">
              <a:off x="4342136" y="6668873"/>
              <a:ext cx="624805" cy="404259"/>
            </a:xfrm>
            <a:prstGeom prst="triangle">
              <a:avLst>
                <a:gd name="adj" fmla="val 50000"/>
              </a:avLst>
            </a:prstGeom>
            <a:solidFill>
              <a:srgbClr val="92D050">
                <a:alpha val="70000"/>
              </a:srgbClr>
            </a:solidFill>
            <a:ln>
              <a:solidFill>
                <a:schemeClr val="bg2"/>
              </a:solidFill>
            </a:ln>
          </p:spPr>
          <p:txBody>
            <a:bodyPr/>
            <a:lstStyle>
              <a:lvl1pPr>
                <a:defRPr sz="1600" b="1">
                  <a:solidFill>
                    <a:schemeClr val="tx1"/>
                  </a:solidFill>
                  <a:latin typeface="Verdana" pitchFamily="34" charset="0"/>
                </a:defRPr>
              </a:lvl1pPr>
              <a:lvl2pPr marL="742950" indent="-285750">
                <a:defRPr sz="1600" b="1">
                  <a:solidFill>
                    <a:schemeClr val="tx1"/>
                  </a:solidFill>
                  <a:latin typeface="Verdana" pitchFamily="34" charset="0"/>
                </a:defRPr>
              </a:lvl2pPr>
              <a:lvl3pPr marL="1143000" indent="-228600">
                <a:defRPr sz="1600" b="1">
                  <a:solidFill>
                    <a:schemeClr val="tx1"/>
                  </a:solidFill>
                  <a:latin typeface="Verdana" pitchFamily="34" charset="0"/>
                </a:defRPr>
              </a:lvl3pPr>
              <a:lvl4pPr marL="1600200" indent="-228600">
                <a:defRPr sz="1600" b="1">
                  <a:solidFill>
                    <a:schemeClr val="tx1"/>
                  </a:solidFill>
                  <a:latin typeface="Verdana" pitchFamily="34" charset="0"/>
                </a:defRPr>
              </a:lvl4pPr>
              <a:lvl5pPr marL="2057400" indent="-228600">
                <a:defRPr sz="1600" b="1">
                  <a:solidFill>
                    <a:schemeClr val="tx1"/>
                  </a:solidFill>
                  <a:latin typeface="Verdana" pitchFamily="34" charset="0"/>
                </a:defRPr>
              </a:lvl5pPr>
              <a:lvl6pPr marL="2514600" indent="-228600" algn="just" eaLnBrk="0" fontAlgn="base" hangingPunct="0">
                <a:spcBef>
                  <a:spcPct val="20000"/>
                </a:spcBef>
                <a:spcAft>
                  <a:spcPct val="0"/>
                </a:spcAft>
                <a:buChar char="•"/>
                <a:defRPr sz="1600" b="1">
                  <a:solidFill>
                    <a:schemeClr val="tx1"/>
                  </a:solidFill>
                  <a:latin typeface="Verdana" pitchFamily="34" charset="0"/>
                </a:defRPr>
              </a:lvl6pPr>
              <a:lvl7pPr marL="2971800" indent="-228600" algn="just" eaLnBrk="0" fontAlgn="base" hangingPunct="0">
                <a:spcBef>
                  <a:spcPct val="20000"/>
                </a:spcBef>
                <a:spcAft>
                  <a:spcPct val="0"/>
                </a:spcAft>
                <a:buChar char="•"/>
                <a:defRPr sz="1600" b="1">
                  <a:solidFill>
                    <a:schemeClr val="tx1"/>
                  </a:solidFill>
                  <a:latin typeface="Verdana" pitchFamily="34" charset="0"/>
                </a:defRPr>
              </a:lvl7pPr>
              <a:lvl8pPr marL="3429000" indent="-228600" algn="just" eaLnBrk="0" fontAlgn="base" hangingPunct="0">
                <a:spcBef>
                  <a:spcPct val="20000"/>
                </a:spcBef>
                <a:spcAft>
                  <a:spcPct val="0"/>
                </a:spcAft>
                <a:buChar char="•"/>
                <a:defRPr sz="1600" b="1">
                  <a:solidFill>
                    <a:schemeClr val="tx1"/>
                  </a:solidFill>
                  <a:latin typeface="Verdana" pitchFamily="34" charset="0"/>
                </a:defRPr>
              </a:lvl8pPr>
              <a:lvl9pPr marL="3886200" indent="-228600" algn="just" eaLnBrk="0" fontAlgn="base" hangingPunct="0">
                <a:spcBef>
                  <a:spcPct val="20000"/>
                </a:spcBef>
                <a:spcAft>
                  <a:spcPct val="0"/>
                </a:spcAft>
                <a:buChar char="•"/>
                <a:defRPr sz="1600" b="1">
                  <a:solidFill>
                    <a:schemeClr val="tx1"/>
                  </a:solidFill>
                  <a:latin typeface="Verdana" pitchFamily="34" charset="0"/>
                </a:defRPr>
              </a:lvl9pPr>
            </a:lstStyle>
            <a:p>
              <a:pPr algn="just" eaLnBrk="0" hangingPunct="0">
                <a:spcBef>
                  <a:spcPct val="20000"/>
                </a:spcBef>
                <a:buFontTx/>
                <a:buChar char="•"/>
              </a:pPr>
              <a:endParaRPr kumimoji="0" lang="bg-BG" altLang="en-US">
                <a:solidFill>
                  <a:srgbClr val="FFFFFF"/>
                </a:solidFill>
                <a:effectLst>
                  <a:outerShdw blurRad="38100" dist="38100" dir="2700000" algn="tl">
                    <a:srgbClr val="000000">
                      <a:alpha val="43137"/>
                    </a:srgbClr>
                  </a:outerShdw>
                </a:effectLst>
                <a:latin typeface="Tahoma"/>
              </a:endParaRPr>
            </a:p>
          </p:txBody>
        </p:sp>
      </p:grpSp>
      <p:cxnSp>
        <p:nvCxnSpPr>
          <p:cNvPr id="12" name="Straight Arrow Connector 11"/>
          <p:cNvCxnSpPr/>
          <p:nvPr/>
        </p:nvCxnSpPr>
        <p:spPr bwMode="auto">
          <a:xfrm flipH="1" flipV="1">
            <a:off x="2278018" y="3151242"/>
            <a:ext cx="2304256" cy="3710366"/>
          </a:xfrm>
          <a:prstGeom prst="straightConnector1">
            <a:avLst/>
          </a:prstGeom>
          <a:solidFill>
            <a:schemeClr val="accent1"/>
          </a:solidFill>
          <a:ln w="19050" cap="sq" cmpd="sng" algn="ctr">
            <a:solidFill>
              <a:schemeClr val="bg2"/>
            </a:solidFill>
            <a:prstDash val="solid"/>
            <a:round/>
            <a:headEnd type="none" w="sm" len="sm"/>
            <a:tailEnd type="triangle"/>
          </a:ln>
          <a:effectLst/>
        </p:spPr>
      </p:cxnSp>
      <p:sp>
        <p:nvSpPr>
          <p:cNvPr id="13" name="TextBox 12"/>
          <p:cNvSpPr txBox="1"/>
          <p:nvPr/>
        </p:nvSpPr>
        <p:spPr>
          <a:xfrm>
            <a:off x="5248683" y="6196126"/>
            <a:ext cx="835485" cy="338554"/>
          </a:xfrm>
          <a:prstGeom prst="rect">
            <a:avLst/>
          </a:prstGeom>
          <a:solidFill>
            <a:srgbClr val="FF0000"/>
          </a:solidFill>
          <a:ln>
            <a:solidFill>
              <a:schemeClr val="bg2"/>
            </a:solidFill>
          </a:ln>
        </p:spPr>
        <p:txBody>
          <a:bodyPr wrap="none" rtlCol="0">
            <a:spAutoFit/>
          </a:bodyPr>
          <a:lstStyle/>
          <a:p>
            <a:pPr algn="just" eaLnBrk="0" fontAlgn="auto" hangingPunct="0">
              <a:spcBef>
                <a:spcPct val="20000"/>
              </a:spcBef>
              <a:spcAft>
                <a:spcPts val="0"/>
              </a:spcAft>
              <a:defRPr/>
            </a:pPr>
            <a:r>
              <a:rPr kumimoji="0" lang="en-US" sz="1600" b="1" kern="0" dirty="0" smtClean="0">
                <a:solidFill>
                  <a:srgbClr val="FFFFFF"/>
                </a:solidFill>
                <a:effectLst>
                  <a:outerShdw blurRad="38100" dist="38100" dir="2700000" algn="tl">
                    <a:srgbClr val="000000">
                      <a:alpha val="43137"/>
                    </a:srgbClr>
                  </a:outerShdw>
                </a:effectLst>
                <a:latin typeface="Tahoma"/>
              </a:rPr>
              <a:t>150 m</a:t>
            </a:r>
            <a:endParaRPr kumimoji="0" lang="en-US" sz="1600" b="1" kern="0" dirty="0">
              <a:solidFill>
                <a:srgbClr val="FFFFFF"/>
              </a:solidFill>
              <a:effectLst>
                <a:outerShdw blurRad="38100" dist="38100" dir="2700000" algn="tl">
                  <a:srgbClr val="000000">
                    <a:alpha val="43137"/>
                  </a:srgbClr>
                </a:outerShdw>
              </a:effectLst>
              <a:latin typeface="Tahoma"/>
            </a:endParaRPr>
          </a:p>
        </p:txBody>
      </p:sp>
      <p:sp>
        <p:nvSpPr>
          <p:cNvPr id="14" name="TextBox 13"/>
          <p:cNvSpPr txBox="1"/>
          <p:nvPr/>
        </p:nvSpPr>
        <p:spPr>
          <a:xfrm>
            <a:off x="862972" y="2780928"/>
            <a:ext cx="2856872" cy="338554"/>
          </a:xfrm>
          <a:prstGeom prst="rect">
            <a:avLst/>
          </a:prstGeom>
          <a:solidFill>
            <a:srgbClr val="FF0000"/>
          </a:solidFill>
          <a:ln>
            <a:solidFill>
              <a:srgbClr val="003366">
                <a:lumMod val="50000"/>
              </a:srgbClr>
            </a:solidFill>
          </a:ln>
        </p:spPr>
        <p:txBody>
          <a:bodyPr wrap="none" rtlCol="0">
            <a:spAutoFit/>
          </a:bodyPr>
          <a:lstStyle/>
          <a:p>
            <a:pPr algn="just" eaLnBrk="0" fontAlgn="auto" hangingPunct="0">
              <a:spcBef>
                <a:spcPct val="20000"/>
              </a:spcBef>
              <a:spcAft>
                <a:spcPts val="0"/>
              </a:spcAft>
              <a:defRPr/>
            </a:pPr>
            <a:r>
              <a:rPr kumimoji="0" lang="en-US" sz="1600" b="1" kern="0" dirty="0" smtClean="0">
                <a:solidFill>
                  <a:srgbClr val="FFFFFF"/>
                </a:solidFill>
                <a:effectLst>
                  <a:outerShdw blurRad="38100" dist="38100" dir="2700000" algn="tl">
                    <a:srgbClr val="000000">
                      <a:alpha val="43137"/>
                    </a:srgbClr>
                  </a:outerShdw>
                </a:effectLst>
                <a:latin typeface="Tahoma"/>
              </a:rPr>
              <a:t>Radius more than 2500</a:t>
            </a:r>
            <a:r>
              <a:rPr kumimoji="0" lang="bg-BG" sz="1600" b="1" kern="0" dirty="0" smtClean="0">
                <a:solidFill>
                  <a:srgbClr val="FFFFFF"/>
                </a:solidFill>
                <a:effectLst>
                  <a:outerShdw blurRad="38100" dist="38100" dir="2700000" algn="tl">
                    <a:srgbClr val="000000">
                      <a:alpha val="43137"/>
                    </a:srgbClr>
                  </a:outerShdw>
                </a:effectLst>
                <a:latin typeface="Tahoma"/>
              </a:rPr>
              <a:t> </a:t>
            </a:r>
            <a:r>
              <a:rPr kumimoji="0" lang="en-US" sz="1600" b="1" kern="0" dirty="0" smtClean="0">
                <a:solidFill>
                  <a:srgbClr val="FFFFFF"/>
                </a:solidFill>
                <a:effectLst>
                  <a:outerShdw blurRad="38100" dist="38100" dir="2700000" algn="tl">
                    <a:srgbClr val="000000">
                      <a:alpha val="43137"/>
                    </a:srgbClr>
                  </a:outerShdw>
                </a:effectLst>
                <a:latin typeface="Tahoma"/>
              </a:rPr>
              <a:t>m</a:t>
            </a:r>
            <a:endParaRPr kumimoji="0" lang="en-US" sz="1600" b="1" kern="0" dirty="0">
              <a:solidFill>
                <a:srgbClr val="FFFFFF"/>
              </a:solidFill>
              <a:effectLst>
                <a:outerShdw blurRad="38100" dist="38100" dir="2700000" algn="tl">
                  <a:srgbClr val="000000">
                    <a:alpha val="43137"/>
                  </a:srgbClr>
                </a:outerShdw>
              </a:effectLst>
              <a:latin typeface="Tahoma"/>
            </a:endParaRPr>
          </a:p>
        </p:txBody>
      </p:sp>
      <p:sp>
        <p:nvSpPr>
          <p:cNvPr id="15" name="TextBox 14"/>
          <p:cNvSpPr txBox="1"/>
          <p:nvPr/>
        </p:nvSpPr>
        <p:spPr>
          <a:xfrm>
            <a:off x="6071781" y="5662096"/>
            <a:ext cx="835485" cy="338554"/>
          </a:xfrm>
          <a:prstGeom prst="rect">
            <a:avLst/>
          </a:prstGeom>
          <a:solidFill>
            <a:srgbClr val="FF0000"/>
          </a:solidFill>
          <a:ln>
            <a:solidFill>
              <a:schemeClr val="bg2"/>
            </a:solidFill>
          </a:ln>
        </p:spPr>
        <p:txBody>
          <a:bodyPr wrap="none" rtlCol="0">
            <a:spAutoFit/>
          </a:bodyPr>
          <a:lstStyle/>
          <a:p>
            <a:pPr algn="just" eaLnBrk="0" fontAlgn="auto" hangingPunct="0">
              <a:spcBef>
                <a:spcPct val="20000"/>
              </a:spcBef>
              <a:spcAft>
                <a:spcPts val="0"/>
              </a:spcAft>
              <a:defRPr/>
            </a:pPr>
            <a:r>
              <a:rPr kumimoji="0" lang="bg-BG" sz="1600" b="1" kern="0" dirty="0" smtClean="0">
                <a:solidFill>
                  <a:srgbClr val="FFFFFF"/>
                </a:solidFill>
                <a:effectLst>
                  <a:outerShdw blurRad="38100" dist="38100" dir="2700000" algn="tl">
                    <a:srgbClr val="000000">
                      <a:alpha val="43137"/>
                    </a:srgbClr>
                  </a:outerShdw>
                </a:effectLst>
                <a:latin typeface="Tahoma"/>
              </a:rPr>
              <a:t>5</a:t>
            </a:r>
            <a:r>
              <a:rPr kumimoji="0" lang="en-US" sz="1600" b="1" kern="0" dirty="0" smtClean="0">
                <a:solidFill>
                  <a:srgbClr val="FFFFFF"/>
                </a:solidFill>
                <a:effectLst>
                  <a:outerShdw blurRad="38100" dist="38100" dir="2700000" algn="tl">
                    <a:srgbClr val="000000">
                      <a:alpha val="43137"/>
                    </a:srgbClr>
                  </a:outerShdw>
                </a:effectLst>
                <a:latin typeface="Tahoma"/>
              </a:rPr>
              <a:t>00 m</a:t>
            </a:r>
            <a:endParaRPr kumimoji="0" lang="en-US" sz="1600" b="1" kern="0" dirty="0">
              <a:solidFill>
                <a:srgbClr val="FFFFFF"/>
              </a:solidFill>
              <a:effectLst>
                <a:outerShdw blurRad="38100" dist="38100" dir="2700000" algn="tl">
                  <a:srgbClr val="000000">
                    <a:alpha val="43137"/>
                  </a:srgbClr>
                </a:outerShdw>
              </a:effectLst>
              <a:latin typeface="Tahoma"/>
            </a:endParaRPr>
          </a:p>
        </p:txBody>
      </p:sp>
      <p:sp>
        <p:nvSpPr>
          <p:cNvPr id="16" name="TextBox 15"/>
          <p:cNvSpPr txBox="1"/>
          <p:nvPr/>
        </p:nvSpPr>
        <p:spPr>
          <a:xfrm>
            <a:off x="6744933" y="3402000"/>
            <a:ext cx="966931" cy="338554"/>
          </a:xfrm>
          <a:prstGeom prst="rect">
            <a:avLst/>
          </a:prstGeom>
          <a:solidFill>
            <a:srgbClr val="FF0000"/>
          </a:solidFill>
          <a:ln>
            <a:solidFill>
              <a:srgbClr val="003366">
                <a:lumMod val="50000"/>
              </a:srgbClr>
            </a:solidFill>
          </a:ln>
        </p:spPr>
        <p:txBody>
          <a:bodyPr wrap="none" rtlCol="0">
            <a:spAutoFit/>
          </a:bodyPr>
          <a:lstStyle/>
          <a:p>
            <a:pPr algn="just" eaLnBrk="0" fontAlgn="auto" hangingPunct="0">
              <a:spcBef>
                <a:spcPct val="20000"/>
              </a:spcBef>
              <a:spcAft>
                <a:spcPts val="0"/>
              </a:spcAft>
              <a:defRPr/>
            </a:pPr>
            <a:r>
              <a:rPr kumimoji="0" lang="en-US" sz="1600" b="1" kern="0" dirty="0" smtClean="0">
                <a:solidFill>
                  <a:srgbClr val="FFFFFF"/>
                </a:solidFill>
                <a:effectLst>
                  <a:outerShdw blurRad="38100" dist="38100" dir="2700000" algn="tl">
                    <a:srgbClr val="000000">
                      <a:alpha val="43137"/>
                    </a:srgbClr>
                  </a:outerShdw>
                </a:effectLst>
                <a:latin typeface="Tahoma"/>
              </a:rPr>
              <a:t>2000 m</a:t>
            </a:r>
            <a:endParaRPr kumimoji="0" lang="en-US" sz="1600" b="1" kern="0" dirty="0">
              <a:solidFill>
                <a:srgbClr val="FFFFFF"/>
              </a:solidFill>
              <a:effectLst>
                <a:outerShdw blurRad="38100" dist="38100" dir="2700000" algn="tl">
                  <a:srgbClr val="000000">
                    <a:alpha val="43137"/>
                  </a:srgbClr>
                </a:outerShdw>
              </a:effectLst>
              <a:latin typeface="Tahoma"/>
            </a:endParaRPr>
          </a:p>
        </p:txBody>
      </p:sp>
      <p:cxnSp>
        <p:nvCxnSpPr>
          <p:cNvPr id="19" name="Straight Connector 18"/>
          <p:cNvCxnSpPr/>
          <p:nvPr/>
        </p:nvCxnSpPr>
        <p:spPr bwMode="auto">
          <a:xfrm>
            <a:off x="4682011" y="6535618"/>
            <a:ext cx="1402157" cy="0"/>
          </a:xfrm>
          <a:prstGeom prst="line">
            <a:avLst/>
          </a:prstGeom>
          <a:solidFill>
            <a:schemeClr val="accent1"/>
          </a:solidFill>
          <a:ln w="12700" cap="sq" cmpd="sng" algn="ctr">
            <a:solidFill>
              <a:schemeClr val="bg2"/>
            </a:solidFill>
            <a:prstDash val="solid"/>
            <a:round/>
            <a:headEnd type="none" w="sm" len="sm"/>
            <a:tailEnd type="none" w="sm" len="sm"/>
          </a:ln>
          <a:effectLst/>
        </p:spPr>
      </p:cxnSp>
      <p:cxnSp>
        <p:nvCxnSpPr>
          <p:cNvPr id="20" name="Straight Connector 19"/>
          <p:cNvCxnSpPr/>
          <p:nvPr/>
        </p:nvCxnSpPr>
        <p:spPr bwMode="auto">
          <a:xfrm>
            <a:off x="4978791" y="6000650"/>
            <a:ext cx="1912111" cy="0"/>
          </a:xfrm>
          <a:prstGeom prst="line">
            <a:avLst/>
          </a:prstGeom>
          <a:solidFill>
            <a:schemeClr val="accent1"/>
          </a:solidFill>
          <a:ln w="12700" cap="sq" cmpd="sng" algn="ctr">
            <a:solidFill>
              <a:schemeClr val="bg2"/>
            </a:solidFill>
            <a:prstDash val="solid"/>
            <a:round/>
            <a:headEnd type="none" w="sm" len="sm"/>
            <a:tailEnd type="none" w="sm" len="sm"/>
          </a:ln>
          <a:effectLst/>
        </p:spPr>
      </p:cxnSp>
      <p:cxnSp>
        <p:nvCxnSpPr>
          <p:cNvPr id="21" name="Straight Connector 20"/>
          <p:cNvCxnSpPr/>
          <p:nvPr/>
        </p:nvCxnSpPr>
        <p:spPr bwMode="auto">
          <a:xfrm>
            <a:off x="5776094" y="3402000"/>
            <a:ext cx="1912111" cy="0"/>
          </a:xfrm>
          <a:prstGeom prst="line">
            <a:avLst/>
          </a:prstGeom>
          <a:solidFill>
            <a:schemeClr val="accent1"/>
          </a:solidFill>
          <a:ln w="12700" cap="sq" cmpd="sng" algn="ctr">
            <a:solidFill>
              <a:schemeClr val="bg2"/>
            </a:solidFill>
            <a:prstDash val="solid"/>
            <a:round/>
            <a:headEnd type="none" w="sm" len="sm"/>
            <a:tailEnd type="none" w="sm" len="sm"/>
          </a:ln>
          <a:effectLst/>
        </p:spPr>
      </p:cxnSp>
      <p:sp>
        <p:nvSpPr>
          <p:cNvPr id="22" name="Rectangle 21"/>
          <p:cNvSpPr/>
          <p:nvPr/>
        </p:nvSpPr>
        <p:spPr>
          <a:xfrm>
            <a:off x="2843808" y="973976"/>
            <a:ext cx="3240360" cy="584775"/>
          </a:xfrm>
          <a:prstGeom prst="rect">
            <a:avLst/>
          </a:prstGeom>
        </p:spPr>
        <p:txBody>
          <a:bodyPr wrap="square">
            <a:spAutoFit/>
          </a:bodyPr>
          <a:lstStyle/>
          <a:p>
            <a:pPr algn="ctr"/>
            <a:r>
              <a:rPr lang="en-US" sz="3200" b="1" dirty="0" smtClean="0"/>
              <a:t>GPS Jamming </a:t>
            </a:r>
            <a:endParaRPr lang="bg-BG" sz="3200" b="1"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90018" y="6528922"/>
            <a:ext cx="237966" cy="495151"/>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4008" y="6545827"/>
            <a:ext cx="405332" cy="411565"/>
          </a:xfrm>
          <a:prstGeom prst="rect">
            <a:avLst/>
          </a:prstGeom>
        </p:spPr>
      </p:pic>
    </p:spTree>
    <p:extLst>
      <p:ext uri="{BB962C8B-B14F-4D97-AF65-F5344CB8AC3E}">
        <p14:creationId xmlns:p14="http://schemas.microsoft.com/office/powerpoint/2010/main" val="3121282231"/>
      </p:ext>
    </p:extLst>
  </p:cSld>
  <p:clrMapOvr>
    <a:masterClrMapping/>
  </p:clrMapOvr>
  <p:transition spd="slow">
    <p:split orient="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300038" y="1149350"/>
            <a:ext cx="8596312" cy="54086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a:lstStyle>
          <a:p>
            <a:pPr algn="ctr" eaLnBrk="1" hangingPunct="1">
              <a:buFont typeface="Wingdings" pitchFamily="2" charset="2"/>
              <a:buNone/>
              <a:defRPr/>
            </a:pPr>
            <a:r>
              <a:rPr kumimoji="0" lang="en-US" b="1" kern="0" dirty="0" smtClean="0">
                <a:latin typeface="Times New Roman" panose="02020603050405020304" pitchFamily="18" charset="0"/>
                <a:cs typeface="Times New Roman" panose="02020603050405020304" pitchFamily="18" charset="0"/>
              </a:rPr>
              <a:t>Group ignition radio module</a:t>
            </a:r>
          </a:p>
        </p:txBody>
      </p:sp>
      <p:sp>
        <p:nvSpPr>
          <p:cNvPr id="3" name="Text Box 17"/>
          <p:cNvSpPr txBox="1">
            <a:spLocks noChangeArrowheads="1"/>
          </p:cNvSpPr>
          <p:nvPr/>
        </p:nvSpPr>
        <p:spPr bwMode="auto">
          <a:xfrm>
            <a:off x="467544" y="5457825"/>
            <a:ext cx="8487544" cy="103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type="none" w="med" len="lg"/>
              </a14:hiddenLine>
            </a:ext>
          </a:extLst>
        </p:spPr>
        <p:txBody>
          <a:bodyPr lIns="0" rIns="0"/>
          <a:lstStyle>
            <a:lvl1pPr algn="l">
              <a:buClr>
                <a:schemeClr val="hlink"/>
              </a:buClr>
              <a:buSzPct val="65000"/>
              <a:buFont typeface="Wingdings" pitchFamily="2" charset="2"/>
              <a:buChar char="n"/>
              <a:defRPr sz="3200">
                <a:solidFill>
                  <a:schemeClr val="tx1"/>
                </a:solidFill>
                <a:latin typeface="Tahoma" pitchFamily="34" charset="0"/>
              </a:defRPr>
            </a:lvl1pPr>
            <a:lvl2pPr marL="742950" indent="-285750" algn="l">
              <a:buClr>
                <a:schemeClr val="folHlink"/>
              </a:buClr>
              <a:buSzPct val="65000"/>
              <a:buFont typeface="Wingdings" pitchFamily="2" charset="2"/>
              <a:buChar char="n"/>
              <a:defRPr sz="2800">
                <a:solidFill>
                  <a:schemeClr val="tx1"/>
                </a:solidFill>
                <a:latin typeface="Tahoma" pitchFamily="34" charset="0"/>
              </a:defRPr>
            </a:lvl2pPr>
            <a:lvl3pPr marL="1143000" indent="-228600" algn="l">
              <a:buClr>
                <a:schemeClr val="hlink"/>
              </a:buClr>
              <a:buSzPct val="65000"/>
              <a:buFont typeface="Wingdings" pitchFamily="2" charset="2"/>
              <a:buChar char="n"/>
              <a:defRPr sz="2400">
                <a:solidFill>
                  <a:schemeClr val="tx1"/>
                </a:solidFill>
                <a:latin typeface="Tahoma" pitchFamily="34" charset="0"/>
              </a:defRPr>
            </a:lvl3pPr>
            <a:lvl4pPr marL="1600200" indent="-228600" algn="l">
              <a:buClr>
                <a:schemeClr val="folHlink"/>
              </a:buClr>
              <a:buSzPct val="65000"/>
              <a:buFont typeface="Wingdings" pitchFamily="2" charset="2"/>
              <a:buChar char="n"/>
              <a:defRPr sz="2000">
                <a:solidFill>
                  <a:schemeClr val="tx1"/>
                </a:solidFill>
                <a:latin typeface="Tahoma" pitchFamily="34" charset="0"/>
              </a:defRPr>
            </a:lvl4pPr>
            <a:lvl5pPr marL="2057400" indent="-228600" algn="l">
              <a:buClr>
                <a:schemeClr val="hlink"/>
              </a:buClr>
              <a:buSzPct val="65000"/>
              <a:buFont typeface="Wingdings" pitchFamily="2" charset="2"/>
              <a:buChar char="n"/>
              <a:defRPr sz="2000">
                <a:solidFill>
                  <a:schemeClr val="tx1"/>
                </a:solidFill>
                <a:latin typeface="Tahoma" pitchFamily="34" charset="0"/>
              </a:defRPr>
            </a:lvl5pPr>
            <a:lvl6pPr marL="25146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6pPr>
            <a:lvl7pPr marL="29718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7pPr>
            <a:lvl8pPr marL="34290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8pPr>
            <a:lvl9pPr marL="3886200" indent="-228600" eaLnBrk="0" fontAlgn="base" hangingPunct="0">
              <a:spcBef>
                <a:spcPct val="20000"/>
              </a:spcBef>
              <a:spcAft>
                <a:spcPct val="0"/>
              </a:spcAft>
              <a:buClr>
                <a:schemeClr val="hlink"/>
              </a:buClr>
              <a:buSzPct val="65000"/>
              <a:buFont typeface="Wingdings" pitchFamily="2" charset="2"/>
              <a:buChar char="n"/>
              <a:defRPr sz="2000">
                <a:solidFill>
                  <a:schemeClr val="tx1"/>
                </a:solidFill>
                <a:latin typeface="Tahoma" pitchFamily="34" charset="0"/>
              </a:defRPr>
            </a:lvl9pPr>
          </a:lstStyle>
          <a:p>
            <a:pPr algn="just" eaLnBrk="0" hangingPunct="0">
              <a:spcBef>
                <a:spcPct val="20000"/>
              </a:spcBef>
              <a:buClrTx/>
              <a:buSzTx/>
              <a:buFontTx/>
              <a:buNone/>
            </a:pPr>
            <a:r>
              <a:rPr kumimoji="0" lang="en-US" altLang="bg-BG" sz="2000" b="1"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Group ignition radio </a:t>
            </a:r>
            <a:r>
              <a:rPr kumimoji="0" lang="en-US" altLang="bg-BG" sz="2000" b="1" dirty="0" smtClean="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module </a:t>
            </a:r>
            <a:r>
              <a:rPr kumimoji="0" lang="en-US" altLang="bg-BG" sz="2000" dirty="0" smtClean="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(ADD–400-1 </a:t>
            </a:r>
            <a:r>
              <a:rPr kumimoji="0" lang="en-US" altLang="bg-BG" sz="2000" dirty="0" err="1" smtClean="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a:t>
            </a:r>
            <a:r>
              <a:rPr kumimoji="0" lang="en-US" altLang="bg-BG" sz="2000" dirty="0" smtClean="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kumimoji="0" lang="en-US" altLang="bg-BG" sz="2000" b="1" dirty="0" smtClean="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kumimoji="0" lang="en-US" altLang="bg-BG"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consists of the following functional units</a:t>
            </a:r>
            <a:r>
              <a:rPr kumimoji="0" lang="en-US" altLang="bg-BG" sz="2000" dirty="0" smtClean="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kumimoji="0" lang="en-US" altLang="bg-BG"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radio modem; operative </a:t>
            </a:r>
            <a:r>
              <a:rPr kumimoji="0" lang="en-US" altLang="bg-BG" sz="2000" dirty="0" smtClean="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controller; warhead connectors; </a:t>
            </a:r>
            <a:r>
              <a:rPr kumimoji="0" lang="en-US" altLang="bg-BG" sz="200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battery block.</a:t>
            </a:r>
          </a:p>
        </p:txBody>
      </p:sp>
      <p:pic>
        <p:nvPicPr>
          <p:cNvPr id="4" name="Picture 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68500" y="2189163"/>
            <a:ext cx="2160588" cy="276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57750" y="2752725"/>
            <a:ext cx="2557463" cy="2165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7820560"/>
      </p:ext>
    </p:extLst>
  </p:cSld>
  <p:clrMapOvr>
    <a:masterClrMapping/>
  </p:clrMapOvr>
  <p:transition spd="slow">
    <p:split orient="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tretch>
            <a:fillRect/>
          </a:stretch>
        </p:blipFill>
        <p:spPr>
          <a:xfrm>
            <a:off x="2833531" y="2211593"/>
            <a:ext cx="3925901" cy="3233631"/>
          </a:xfrm>
          <a:prstGeom prst="rect">
            <a:avLst/>
          </a:prstGeom>
        </p:spPr>
      </p:pic>
      <p:sp>
        <p:nvSpPr>
          <p:cNvPr id="14" name="Text Box 7"/>
          <p:cNvSpPr txBox="1">
            <a:spLocks noChangeArrowheads="1"/>
          </p:cNvSpPr>
          <p:nvPr/>
        </p:nvSpPr>
        <p:spPr bwMode="auto">
          <a:xfrm>
            <a:off x="681681" y="938365"/>
            <a:ext cx="8229600" cy="53800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a:lstStyle>
          <a:p>
            <a:pPr lvl="0" algn="ctr" eaLnBrk="1" hangingPunct="1">
              <a:buClr>
                <a:srgbClr val="00CCFF"/>
              </a:buClr>
              <a:buNone/>
              <a:defRPr/>
            </a:pPr>
            <a:r>
              <a:rPr kumimoji="0" lang="en-US" sz="2400" b="1" kern="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REMOTE CONTROLLED WARHEADS</a:t>
            </a:r>
          </a:p>
          <a:p>
            <a:pPr lvl="0" algn="ctr" eaLnBrk="1" hangingPunct="1">
              <a:buClr>
                <a:srgbClr val="00CCFF"/>
              </a:buClr>
              <a:buNone/>
              <a:defRPr/>
            </a:pPr>
            <a:r>
              <a:rPr kumimoji="0" lang="en-US" sz="2400" b="1" kern="0" dirty="0" smtClean="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kumimoji="0" lang="en-US" sz="2400" b="1" kern="0" dirty="0" smtClean="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Controlled </a:t>
            </a:r>
            <a:r>
              <a:rPr kumimoji="0" lang="en-US" sz="2400" b="1" kern="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Charges </a:t>
            </a:r>
            <a:r>
              <a:rPr kumimoji="0" lang="en-US" sz="2400" b="1" kern="0" dirty="0" err="1">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RCCh</a:t>
            </a:r>
            <a:r>
              <a:rPr kumimoji="0" lang="en-US" sz="2400" b="1" kern="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-100 </a:t>
            </a:r>
            <a:r>
              <a:rPr kumimoji="0" lang="bg-BG" sz="2400" b="0"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rPr>
              <a:t> </a:t>
            </a:r>
            <a:endParaRPr kumimoji="0" lang="en-US" sz="2400" b="0"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Times New Roman" panose="02020603050405020304" pitchFamily="18" charset="0"/>
              <a:cs typeface="Times New Roman" panose="02020603050405020304" pitchFamily="18" charset="0"/>
            </a:endParaRPr>
          </a:p>
        </p:txBody>
      </p:sp>
      <p:sp>
        <p:nvSpPr>
          <p:cNvPr id="15" name="Text Box 9"/>
          <p:cNvSpPr txBox="1">
            <a:spLocks noChangeArrowheads="1"/>
          </p:cNvSpPr>
          <p:nvPr/>
        </p:nvSpPr>
        <p:spPr bwMode="auto">
          <a:xfrm>
            <a:off x="3131840" y="1831176"/>
            <a:ext cx="3384376" cy="711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type="none" w="med" len="lg"/>
              </a14:hiddenLine>
            </a:ext>
          </a:extLst>
        </p:spPr>
        <p:txBody>
          <a:bodyPr lIns="0" rIns="0"/>
          <a:lstStyle>
            <a:lvl1pPr>
              <a:defRPr sz="1600" b="1">
                <a:solidFill>
                  <a:schemeClr val="tx1"/>
                </a:solidFill>
                <a:latin typeface="Verdana" pitchFamily="34" charset="0"/>
              </a:defRPr>
            </a:lvl1pPr>
            <a:lvl2pPr marL="742950" indent="-285750">
              <a:defRPr sz="1600" b="1">
                <a:solidFill>
                  <a:schemeClr val="tx1"/>
                </a:solidFill>
                <a:latin typeface="Verdana" pitchFamily="34" charset="0"/>
              </a:defRPr>
            </a:lvl2pPr>
            <a:lvl3pPr marL="1143000" indent="-228600">
              <a:defRPr sz="1600" b="1">
                <a:solidFill>
                  <a:schemeClr val="tx1"/>
                </a:solidFill>
                <a:latin typeface="Verdana" pitchFamily="34" charset="0"/>
              </a:defRPr>
            </a:lvl3pPr>
            <a:lvl4pPr marL="1600200" indent="-228600">
              <a:defRPr sz="1600" b="1">
                <a:solidFill>
                  <a:schemeClr val="tx1"/>
                </a:solidFill>
                <a:latin typeface="Verdana" pitchFamily="34" charset="0"/>
              </a:defRPr>
            </a:lvl4pPr>
            <a:lvl5pPr marL="2057400" indent="-228600">
              <a:defRPr sz="1600" b="1">
                <a:solidFill>
                  <a:schemeClr val="tx1"/>
                </a:solidFill>
                <a:latin typeface="Verdana" pitchFamily="34" charset="0"/>
              </a:defRPr>
            </a:lvl5pPr>
            <a:lvl6pPr marL="2514600" indent="-228600" algn="just" eaLnBrk="0" fontAlgn="base" hangingPunct="0">
              <a:spcBef>
                <a:spcPct val="20000"/>
              </a:spcBef>
              <a:spcAft>
                <a:spcPct val="0"/>
              </a:spcAft>
              <a:buChar char="•"/>
              <a:defRPr sz="1600" b="1">
                <a:solidFill>
                  <a:schemeClr val="tx1"/>
                </a:solidFill>
                <a:latin typeface="Verdana" pitchFamily="34" charset="0"/>
              </a:defRPr>
            </a:lvl6pPr>
            <a:lvl7pPr marL="2971800" indent="-228600" algn="just" eaLnBrk="0" fontAlgn="base" hangingPunct="0">
              <a:spcBef>
                <a:spcPct val="20000"/>
              </a:spcBef>
              <a:spcAft>
                <a:spcPct val="0"/>
              </a:spcAft>
              <a:buChar char="•"/>
              <a:defRPr sz="1600" b="1">
                <a:solidFill>
                  <a:schemeClr val="tx1"/>
                </a:solidFill>
                <a:latin typeface="Verdana" pitchFamily="34" charset="0"/>
              </a:defRPr>
            </a:lvl7pPr>
            <a:lvl8pPr marL="3429000" indent="-228600" algn="just" eaLnBrk="0" fontAlgn="base" hangingPunct="0">
              <a:spcBef>
                <a:spcPct val="20000"/>
              </a:spcBef>
              <a:spcAft>
                <a:spcPct val="0"/>
              </a:spcAft>
              <a:buChar char="•"/>
              <a:defRPr sz="1600" b="1">
                <a:solidFill>
                  <a:schemeClr val="tx1"/>
                </a:solidFill>
                <a:latin typeface="Verdana" pitchFamily="34" charset="0"/>
              </a:defRPr>
            </a:lvl8pPr>
            <a:lvl9pPr marL="3886200" indent="-228600" algn="just" eaLnBrk="0" fontAlgn="base" hangingPunct="0">
              <a:spcBef>
                <a:spcPct val="20000"/>
              </a:spcBef>
              <a:spcAft>
                <a:spcPct val="0"/>
              </a:spcAft>
              <a:buChar char="•"/>
              <a:defRPr sz="1600" b="1">
                <a:solidFill>
                  <a:schemeClr val="tx1"/>
                </a:solidFill>
                <a:latin typeface="Verdana" pitchFamily="34" charset="0"/>
              </a:defRPr>
            </a:lvl9pPr>
          </a:lstStyle>
          <a:p>
            <a:pPr algn="ctr" eaLnBrk="0" hangingPunct="0">
              <a:spcBef>
                <a:spcPct val="20000"/>
              </a:spcBef>
            </a:pPr>
            <a:r>
              <a:rPr kumimoji="0" lang="en-US" altLang="bg-BG" sz="2000" dirty="0" smtClean="0">
                <a:effectLst>
                  <a:outerShdw blurRad="38100" dist="38100" dir="2700000" algn="tl">
                    <a:srgbClr val="000000">
                      <a:alpha val="43137"/>
                    </a:srgbClr>
                  </a:outerShdw>
                </a:effectLst>
                <a:latin typeface="+mj-lt"/>
              </a:rPr>
              <a:t>Charge with </a:t>
            </a:r>
          </a:p>
          <a:p>
            <a:pPr algn="ctr" eaLnBrk="0" hangingPunct="0">
              <a:spcBef>
                <a:spcPct val="20000"/>
              </a:spcBef>
            </a:pPr>
            <a:r>
              <a:rPr kumimoji="0" lang="en-US" altLang="bg-BG" sz="2000" dirty="0" smtClean="0">
                <a:effectLst>
                  <a:outerShdw blurRad="38100" dist="38100" dir="2700000" algn="tl">
                    <a:srgbClr val="000000">
                      <a:alpha val="43137"/>
                    </a:srgbClr>
                  </a:outerShdw>
                </a:effectLst>
                <a:latin typeface="+mj-lt"/>
              </a:rPr>
              <a:t>metal </a:t>
            </a:r>
            <a:r>
              <a:rPr kumimoji="0" lang="en-US" altLang="bg-BG" sz="2000" dirty="0">
                <a:effectLst>
                  <a:outerShdw blurRad="38100" dist="38100" dir="2700000" algn="tl">
                    <a:srgbClr val="000000">
                      <a:alpha val="43137"/>
                    </a:srgbClr>
                  </a:outerShdw>
                </a:effectLst>
                <a:latin typeface="+mj-lt"/>
              </a:rPr>
              <a:t>fragments </a:t>
            </a:r>
            <a:endParaRPr kumimoji="0" lang="en-US" altLang="bg-BG" sz="2000" dirty="0" smtClean="0">
              <a:effectLst>
                <a:outerShdw blurRad="38100" dist="38100" dir="2700000" algn="tl">
                  <a:srgbClr val="000000">
                    <a:alpha val="43137"/>
                  </a:srgbClr>
                </a:outerShdw>
              </a:effectLst>
              <a:latin typeface="+mj-lt"/>
            </a:endParaRPr>
          </a:p>
          <a:p>
            <a:pPr algn="ctr" eaLnBrk="0" hangingPunct="0">
              <a:spcBef>
                <a:spcPct val="20000"/>
              </a:spcBef>
            </a:pPr>
            <a:r>
              <a:rPr kumimoji="0" lang="en-US" altLang="bg-BG" sz="2000" dirty="0" smtClean="0">
                <a:effectLst>
                  <a:outerShdw blurRad="38100" dist="38100" dir="2700000" algn="tl">
                    <a:srgbClr val="000000">
                      <a:alpha val="43137"/>
                    </a:srgbClr>
                  </a:outerShdw>
                </a:effectLst>
                <a:latin typeface="+mj-lt"/>
              </a:rPr>
              <a:t>                                        </a:t>
            </a:r>
          </a:p>
          <a:p>
            <a:pPr algn="ctr" eaLnBrk="0" hangingPunct="0">
              <a:spcBef>
                <a:spcPct val="20000"/>
              </a:spcBef>
            </a:pPr>
            <a:endParaRPr kumimoji="0" lang="en-US" altLang="bg-BG" sz="2000" dirty="0">
              <a:effectLst>
                <a:outerShdw blurRad="38100" dist="38100" dir="2700000" algn="tl">
                  <a:srgbClr val="000000">
                    <a:alpha val="43137"/>
                  </a:srgbClr>
                </a:outerShdw>
              </a:effectLst>
              <a:latin typeface="+mj-lt"/>
            </a:endParaRPr>
          </a:p>
        </p:txBody>
      </p:sp>
      <p:sp>
        <p:nvSpPr>
          <p:cNvPr id="16" name="Text Box 10"/>
          <p:cNvSpPr txBox="1">
            <a:spLocks noChangeArrowheads="1"/>
          </p:cNvSpPr>
          <p:nvPr/>
        </p:nvSpPr>
        <p:spPr bwMode="auto">
          <a:xfrm>
            <a:off x="1187625" y="3933056"/>
            <a:ext cx="15841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type="none" w="med" len="lg"/>
              </a14:hiddenLine>
            </a:ext>
          </a:extLst>
        </p:spPr>
        <p:txBody>
          <a:bodyPr lIns="0" rIns="0"/>
          <a:lstStyle>
            <a:lvl1pPr>
              <a:defRPr sz="1600" b="1">
                <a:solidFill>
                  <a:schemeClr val="tx1"/>
                </a:solidFill>
                <a:latin typeface="Verdana" pitchFamily="34" charset="0"/>
              </a:defRPr>
            </a:lvl1pPr>
            <a:lvl2pPr marL="742950" indent="-285750">
              <a:defRPr sz="1600" b="1">
                <a:solidFill>
                  <a:schemeClr val="tx1"/>
                </a:solidFill>
                <a:latin typeface="Verdana" pitchFamily="34" charset="0"/>
              </a:defRPr>
            </a:lvl2pPr>
            <a:lvl3pPr marL="1143000" indent="-228600">
              <a:defRPr sz="1600" b="1">
                <a:solidFill>
                  <a:schemeClr val="tx1"/>
                </a:solidFill>
                <a:latin typeface="Verdana" pitchFamily="34" charset="0"/>
              </a:defRPr>
            </a:lvl3pPr>
            <a:lvl4pPr marL="1600200" indent="-228600">
              <a:defRPr sz="1600" b="1">
                <a:solidFill>
                  <a:schemeClr val="tx1"/>
                </a:solidFill>
                <a:latin typeface="Verdana" pitchFamily="34" charset="0"/>
              </a:defRPr>
            </a:lvl4pPr>
            <a:lvl5pPr marL="2057400" indent="-228600">
              <a:defRPr sz="1600" b="1">
                <a:solidFill>
                  <a:schemeClr val="tx1"/>
                </a:solidFill>
                <a:latin typeface="Verdana" pitchFamily="34" charset="0"/>
              </a:defRPr>
            </a:lvl5pPr>
            <a:lvl6pPr marL="2514600" indent="-228600" algn="just" eaLnBrk="0" fontAlgn="base" hangingPunct="0">
              <a:spcBef>
                <a:spcPct val="20000"/>
              </a:spcBef>
              <a:spcAft>
                <a:spcPct val="0"/>
              </a:spcAft>
              <a:buChar char="•"/>
              <a:defRPr sz="1600" b="1">
                <a:solidFill>
                  <a:schemeClr val="tx1"/>
                </a:solidFill>
                <a:latin typeface="Verdana" pitchFamily="34" charset="0"/>
              </a:defRPr>
            </a:lvl6pPr>
            <a:lvl7pPr marL="2971800" indent="-228600" algn="just" eaLnBrk="0" fontAlgn="base" hangingPunct="0">
              <a:spcBef>
                <a:spcPct val="20000"/>
              </a:spcBef>
              <a:spcAft>
                <a:spcPct val="0"/>
              </a:spcAft>
              <a:buChar char="•"/>
              <a:defRPr sz="1600" b="1">
                <a:solidFill>
                  <a:schemeClr val="tx1"/>
                </a:solidFill>
                <a:latin typeface="Verdana" pitchFamily="34" charset="0"/>
              </a:defRPr>
            </a:lvl7pPr>
            <a:lvl8pPr marL="3429000" indent="-228600" algn="just" eaLnBrk="0" fontAlgn="base" hangingPunct="0">
              <a:spcBef>
                <a:spcPct val="20000"/>
              </a:spcBef>
              <a:spcAft>
                <a:spcPct val="0"/>
              </a:spcAft>
              <a:buChar char="•"/>
              <a:defRPr sz="1600" b="1">
                <a:solidFill>
                  <a:schemeClr val="tx1"/>
                </a:solidFill>
                <a:latin typeface="Verdana" pitchFamily="34" charset="0"/>
              </a:defRPr>
            </a:lvl8pPr>
            <a:lvl9pPr marL="3886200" indent="-228600" algn="just" eaLnBrk="0" fontAlgn="base" hangingPunct="0">
              <a:spcBef>
                <a:spcPct val="20000"/>
              </a:spcBef>
              <a:spcAft>
                <a:spcPct val="0"/>
              </a:spcAft>
              <a:buChar char="•"/>
              <a:defRPr sz="1600" b="1">
                <a:solidFill>
                  <a:schemeClr val="tx1"/>
                </a:solidFill>
                <a:latin typeface="Verdana" pitchFamily="34" charset="0"/>
              </a:defRPr>
            </a:lvl9pPr>
          </a:lstStyle>
          <a:p>
            <a:pPr eaLnBrk="0" hangingPunct="0">
              <a:spcBef>
                <a:spcPct val="20000"/>
              </a:spcBef>
            </a:pPr>
            <a:r>
              <a:rPr kumimoji="0" lang="en-US" altLang="bg-BG" sz="2000" dirty="0">
                <a:effectLst>
                  <a:outerShdw blurRad="38100" dist="38100" dir="2700000" algn="tl">
                    <a:srgbClr val="000000">
                      <a:alpha val="43137"/>
                    </a:srgbClr>
                  </a:outerShdw>
                </a:effectLst>
                <a:latin typeface="+mj-lt"/>
              </a:rPr>
              <a:t>Charge </a:t>
            </a:r>
            <a:r>
              <a:rPr kumimoji="0" lang="en-US" altLang="bg-BG" sz="2000" dirty="0" smtClean="0">
                <a:effectLst>
                  <a:outerShdw blurRad="38100" dist="38100" dir="2700000" algn="tl">
                    <a:srgbClr val="000000">
                      <a:alpha val="43137"/>
                    </a:srgbClr>
                  </a:outerShdw>
                </a:effectLst>
                <a:latin typeface="+mj-lt"/>
              </a:rPr>
              <a:t>with TNT/RDX</a:t>
            </a:r>
            <a:endParaRPr kumimoji="0" lang="en-US" altLang="bg-BG" sz="2000" dirty="0">
              <a:effectLst>
                <a:outerShdw blurRad="38100" dist="38100" dir="2700000" algn="tl">
                  <a:srgbClr val="000000">
                    <a:alpha val="43137"/>
                  </a:srgbClr>
                </a:outerShdw>
              </a:effectLst>
              <a:latin typeface="+mj-lt"/>
            </a:endParaRPr>
          </a:p>
        </p:txBody>
      </p:sp>
      <p:sp>
        <p:nvSpPr>
          <p:cNvPr id="17" name="Text Box 11"/>
          <p:cNvSpPr txBox="1">
            <a:spLocks noChangeArrowheads="1"/>
          </p:cNvSpPr>
          <p:nvPr/>
        </p:nvSpPr>
        <p:spPr bwMode="auto">
          <a:xfrm>
            <a:off x="4540497" y="4990464"/>
            <a:ext cx="627858"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type="none" w="med" len="lg"/>
              </a14:hiddenLine>
            </a:ext>
          </a:extLst>
        </p:spPr>
        <p:txBody>
          <a:bodyPr lIns="0" rIns="0"/>
          <a:lstStyle>
            <a:lvl1pPr>
              <a:defRPr sz="1600" b="1">
                <a:solidFill>
                  <a:schemeClr val="tx1"/>
                </a:solidFill>
                <a:latin typeface="Verdana" pitchFamily="34" charset="0"/>
              </a:defRPr>
            </a:lvl1pPr>
            <a:lvl2pPr marL="742950" indent="-285750">
              <a:defRPr sz="1600" b="1">
                <a:solidFill>
                  <a:schemeClr val="tx1"/>
                </a:solidFill>
                <a:latin typeface="Verdana" pitchFamily="34" charset="0"/>
              </a:defRPr>
            </a:lvl2pPr>
            <a:lvl3pPr marL="1143000" indent="-228600">
              <a:defRPr sz="1600" b="1">
                <a:solidFill>
                  <a:schemeClr val="tx1"/>
                </a:solidFill>
                <a:latin typeface="Verdana" pitchFamily="34" charset="0"/>
              </a:defRPr>
            </a:lvl3pPr>
            <a:lvl4pPr marL="1600200" indent="-228600">
              <a:defRPr sz="1600" b="1">
                <a:solidFill>
                  <a:schemeClr val="tx1"/>
                </a:solidFill>
                <a:latin typeface="Verdana" pitchFamily="34" charset="0"/>
              </a:defRPr>
            </a:lvl4pPr>
            <a:lvl5pPr marL="2057400" indent="-228600">
              <a:defRPr sz="1600" b="1">
                <a:solidFill>
                  <a:schemeClr val="tx1"/>
                </a:solidFill>
                <a:latin typeface="Verdana" pitchFamily="34" charset="0"/>
              </a:defRPr>
            </a:lvl5pPr>
            <a:lvl6pPr marL="2514600" indent="-228600" algn="just" eaLnBrk="0" fontAlgn="base" hangingPunct="0">
              <a:spcBef>
                <a:spcPct val="20000"/>
              </a:spcBef>
              <a:spcAft>
                <a:spcPct val="0"/>
              </a:spcAft>
              <a:buChar char="•"/>
              <a:defRPr sz="1600" b="1">
                <a:solidFill>
                  <a:schemeClr val="tx1"/>
                </a:solidFill>
                <a:latin typeface="Verdana" pitchFamily="34" charset="0"/>
              </a:defRPr>
            </a:lvl6pPr>
            <a:lvl7pPr marL="2971800" indent="-228600" algn="just" eaLnBrk="0" fontAlgn="base" hangingPunct="0">
              <a:spcBef>
                <a:spcPct val="20000"/>
              </a:spcBef>
              <a:spcAft>
                <a:spcPct val="0"/>
              </a:spcAft>
              <a:buChar char="•"/>
              <a:defRPr sz="1600" b="1">
                <a:solidFill>
                  <a:schemeClr val="tx1"/>
                </a:solidFill>
                <a:latin typeface="Verdana" pitchFamily="34" charset="0"/>
              </a:defRPr>
            </a:lvl7pPr>
            <a:lvl8pPr marL="3429000" indent="-228600" algn="just" eaLnBrk="0" fontAlgn="base" hangingPunct="0">
              <a:spcBef>
                <a:spcPct val="20000"/>
              </a:spcBef>
              <a:spcAft>
                <a:spcPct val="0"/>
              </a:spcAft>
              <a:buChar char="•"/>
              <a:defRPr sz="1600" b="1">
                <a:solidFill>
                  <a:schemeClr val="tx1"/>
                </a:solidFill>
                <a:latin typeface="Verdana" pitchFamily="34" charset="0"/>
              </a:defRPr>
            </a:lvl8pPr>
            <a:lvl9pPr marL="3886200" indent="-228600" algn="just" eaLnBrk="0" fontAlgn="base" hangingPunct="0">
              <a:spcBef>
                <a:spcPct val="20000"/>
              </a:spcBef>
              <a:spcAft>
                <a:spcPct val="0"/>
              </a:spcAft>
              <a:buChar char="•"/>
              <a:defRPr sz="1600" b="1">
                <a:solidFill>
                  <a:schemeClr val="tx1"/>
                </a:solidFill>
                <a:latin typeface="Verdana" pitchFamily="34" charset="0"/>
              </a:defRPr>
            </a:lvl9pPr>
          </a:lstStyle>
          <a:p>
            <a:pPr algn="r" eaLnBrk="0" hangingPunct="0">
              <a:spcBef>
                <a:spcPct val="20000"/>
              </a:spcBef>
            </a:pPr>
            <a:r>
              <a:rPr kumimoji="0" lang="en-US" altLang="bg-BG" sz="2000" dirty="0" smtClean="0">
                <a:effectLst>
                  <a:outerShdw blurRad="38100" dist="38100" dir="2700000" algn="tl">
                    <a:srgbClr val="000000">
                      <a:alpha val="43137"/>
                    </a:srgbClr>
                  </a:outerShdw>
                </a:effectLst>
                <a:latin typeface="+mj-lt"/>
              </a:rPr>
              <a:t>Fuse </a:t>
            </a:r>
            <a:endParaRPr kumimoji="0" lang="en-US" altLang="bg-BG" sz="2000" dirty="0">
              <a:effectLst>
                <a:outerShdw blurRad="38100" dist="38100" dir="2700000" algn="tl">
                  <a:srgbClr val="000000">
                    <a:alpha val="43137"/>
                  </a:srgbClr>
                </a:outerShdw>
              </a:effectLst>
              <a:latin typeface="+mj-lt"/>
            </a:endParaRPr>
          </a:p>
        </p:txBody>
      </p:sp>
      <p:sp>
        <p:nvSpPr>
          <p:cNvPr id="18" name="Text Box 12"/>
          <p:cNvSpPr txBox="1">
            <a:spLocks noChangeArrowheads="1"/>
          </p:cNvSpPr>
          <p:nvPr/>
        </p:nvSpPr>
        <p:spPr bwMode="auto">
          <a:xfrm>
            <a:off x="6972151" y="3991921"/>
            <a:ext cx="650875"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type="none" w="med" len="lg"/>
              </a14:hiddenLine>
            </a:ext>
          </a:extLst>
        </p:spPr>
        <p:txBody>
          <a:bodyPr lIns="0" rIns="0"/>
          <a:lstStyle>
            <a:lvl1pPr>
              <a:defRPr sz="1600" b="1">
                <a:solidFill>
                  <a:schemeClr val="tx1"/>
                </a:solidFill>
                <a:latin typeface="Verdana" pitchFamily="34" charset="0"/>
              </a:defRPr>
            </a:lvl1pPr>
            <a:lvl2pPr marL="742950" indent="-285750">
              <a:defRPr sz="1600" b="1">
                <a:solidFill>
                  <a:schemeClr val="tx1"/>
                </a:solidFill>
                <a:latin typeface="Verdana" pitchFamily="34" charset="0"/>
              </a:defRPr>
            </a:lvl2pPr>
            <a:lvl3pPr marL="1143000" indent="-228600">
              <a:defRPr sz="1600" b="1">
                <a:solidFill>
                  <a:schemeClr val="tx1"/>
                </a:solidFill>
                <a:latin typeface="Verdana" pitchFamily="34" charset="0"/>
              </a:defRPr>
            </a:lvl3pPr>
            <a:lvl4pPr marL="1600200" indent="-228600">
              <a:defRPr sz="1600" b="1">
                <a:solidFill>
                  <a:schemeClr val="tx1"/>
                </a:solidFill>
                <a:latin typeface="Verdana" pitchFamily="34" charset="0"/>
              </a:defRPr>
            </a:lvl4pPr>
            <a:lvl5pPr marL="2057400" indent="-228600">
              <a:defRPr sz="1600" b="1">
                <a:solidFill>
                  <a:schemeClr val="tx1"/>
                </a:solidFill>
                <a:latin typeface="Verdana" pitchFamily="34" charset="0"/>
              </a:defRPr>
            </a:lvl5pPr>
            <a:lvl6pPr marL="2514600" indent="-228600" algn="just" eaLnBrk="0" fontAlgn="base" hangingPunct="0">
              <a:spcBef>
                <a:spcPct val="20000"/>
              </a:spcBef>
              <a:spcAft>
                <a:spcPct val="0"/>
              </a:spcAft>
              <a:buChar char="•"/>
              <a:defRPr sz="1600" b="1">
                <a:solidFill>
                  <a:schemeClr val="tx1"/>
                </a:solidFill>
                <a:latin typeface="Verdana" pitchFamily="34" charset="0"/>
              </a:defRPr>
            </a:lvl6pPr>
            <a:lvl7pPr marL="2971800" indent="-228600" algn="just" eaLnBrk="0" fontAlgn="base" hangingPunct="0">
              <a:spcBef>
                <a:spcPct val="20000"/>
              </a:spcBef>
              <a:spcAft>
                <a:spcPct val="0"/>
              </a:spcAft>
              <a:buChar char="•"/>
              <a:defRPr sz="1600" b="1">
                <a:solidFill>
                  <a:schemeClr val="tx1"/>
                </a:solidFill>
                <a:latin typeface="Verdana" pitchFamily="34" charset="0"/>
              </a:defRPr>
            </a:lvl7pPr>
            <a:lvl8pPr marL="3429000" indent="-228600" algn="just" eaLnBrk="0" fontAlgn="base" hangingPunct="0">
              <a:spcBef>
                <a:spcPct val="20000"/>
              </a:spcBef>
              <a:spcAft>
                <a:spcPct val="0"/>
              </a:spcAft>
              <a:buChar char="•"/>
              <a:defRPr sz="1600" b="1">
                <a:solidFill>
                  <a:schemeClr val="tx1"/>
                </a:solidFill>
                <a:latin typeface="Verdana" pitchFamily="34" charset="0"/>
              </a:defRPr>
            </a:lvl8pPr>
            <a:lvl9pPr marL="3886200" indent="-228600" algn="just" eaLnBrk="0" fontAlgn="base" hangingPunct="0">
              <a:spcBef>
                <a:spcPct val="20000"/>
              </a:spcBef>
              <a:spcAft>
                <a:spcPct val="0"/>
              </a:spcAft>
              <a:buChar char="•"/>
              <a:defRPr sz="1600" b="1">
                <a:solidFill>
                  <a:schemeClr val="tx1"/>
                </a:solidFill>
                <a:latin typeface="Verdana" pitchFamily="34" charset="0"/>
              </a:defRPr>
            </a:lvl9pPr>
          </a:lstStyle>
          <a:p>
            <a:pPr algn="r" eaLnBrk="0" hangingPunct="0">
              <a:spcBef>
                <a:spcPct val="20000"/>
              </a:spcBef>
            </a:pPr>
            <a:r>
              <a:rPr kumimoji="0" lang="en-US" altLang="bg-BG" sz="2000" dirty="0">
                <a:effectLst>
                  <a:outerShdw blurRad="38100" dist="38100" dir="2700000" algn="tl">
                    <a:srgbClr val="000000">
                      <a:alpha val="43137"/>
                    </a:srgbClr>
                  </a:outerShdw>
                </a:effectLst>
                <a:latin typeface="+mj-lt"/>
              </a:rPr>
              <a:t>Stand</a:t>
            </a:r>
          </a:p>
        </p:txBody>
      </p:sp>
      <p:sp>
        <p:nvSpPr>
          <p:cNvPr id="19" name="Line 13"/>
          <p:cNvSpPr>
            <a:spLocks noChangeShapeType="1"/>
          </p:cNvSpPr>
          <p:nvPr/>
        </p:nvSpPr>
        <p:spPr bwMode="auto">
          <a:xfrm flipH="1" flipV="1">
            <a:off x="6453039" y="3628384"/>
            <a:ext cx="768350" cy="400050"/>
          </a:xfrm>
          <a:prstGeom prst="line">
            <a:avLst/>
          </a:prstGeom>
          <a:noFill/>
          <a:ln w="12700">
            <a:solidFill>
              <a:srgbClr val="FF0000"/>
            </a:solidFill>
            <a:round/>
            <a:headEnd/>
            <a:tailEnd type="triangle" w="med" len="lg"/>
          </a:ln>
          <a:extLst>
            <a:ext uri="{909E8E84-426E-40DD-AFC4-6F175D3DCCD1}">
              <a14:hiddenFill xmlns:a14="http://schemas.microsoft.com/office/drawing/2010/main">
                <a:noFill/>
              </a14:hiddenFill>
            </a:ext>
          </a:extLst>
        </p:spPr>
        <p:txBody>
          <a:bodyPr/>
          <a:lstStyle/>
          <a:p>
            <a:pPr algn="just" eaLnBrk="0" hangingPunct="0">
              <a:spcBef>
                <a:spcPct val="20000"/>
              </a:spcBef>
              <a:buFontTx/>
              <a:buChar char="•"/>
            </a:pPr>
            <a:endParaRPr kumimoji="0" lang="en-US" sz="1600" b="1">
              <a:solidFill>
                <a:srgbClr val="FFFFFF"/>
              </a:solidFill>
              <a:effectLst>
                <a:outerShdw blurRad="38100" dist="38100" dir="2700000" algn="tl">
                  <a:srgbClr val="000000">
                    <a:alpha val="43137"/>
                  </a:srgbClr>
                </a:outerShdw>
              </a:effectLst>
              <a:latin typeface="Tahoma"/>
            </a:endParaRPr>
          </a:p>
        </p:txBody>
      </p:sp>
      <p:sp>
        <p:nvSpPr>
          <p:cNvPr id="20" name="Line 14"/>
          <p:cNvSpPr>
            <a:spLocks noChangeShapeType="1"/>
          </p:cNvSpPr>
          <p:nvPr/>
        </p:nvSpPr>
        <p:spPr bwMode="auto">
          <a:xfrm flipH="1" flipV="1">
            <a:off x="4809976" y="3969696"/>
            <a:ext cx="44450" cy="1089025"/>
          </a:xfrm>
          <a:prstGeom prst="line">
            <a:avLst/>
          </a:prstGeom>
          <a:noFill/>
          <a:ln w="12700">
            <a:solidFill>
              <a:srgbClr val="FF0000"/>
            </a:solidFill>
            <a:round/>
            <a:headEnd/>
            <a:tailEnd type="triangle" w="med" len="lg"/>
          </a:ln>
          <a:extLst>
            <a:ext uri="{909E8E84-426E-40DD-AFC4-6F175D3DCCD1}">
              <a14:hiddenFill xmlns:a14="http://schemas.microsoft.com/office/drawing/2010/main">
                <a:noFill/>
              </a14:hiddenFill>
            </a:ext>
          </a:extLst>
        </p:spPr>
        <p:txBody>
          <a:bodyPr/>
          <a:lstStyle/>
          <a:p>
            <a:pPr algn="just" eaLnBrk="0" hangingPunct="0">
              <a:spcBef>
                <a:spcPct val="20000"/>
              </a:spcBef>
              <a:buFontTx/>
              <a:buChar char="•"/>
            </a:pPr>
            <a:endParaRPr kumimoji="0" lang="en-US" sz="1600" b="1">
              <a:solidFill>
                <a:srgbClr val="FFFFFF"/>
              </a:solidFill>
              <a:effectLst>
                <a:outerShdw blurRad="38100" dist="38100" dir="2700000" algn="tl">
                  <a:srgbClr val="000000">
                    <a:alpha val="43137"/>
                  </a:srgbClr>
                </a:outerShdw>
              </a:effectLst>
              <a:latin typeface="Tahoma"/>
            </a:endParaRPr>
          </a:p>
        </p:txBody>
      </p:sp>
      <p:sp>
        <p:nvSpPr>
          <p:cNvPr id="21" name="Line 15"/>
          <p:cNvSpPr>
            <a:spLocks noChangeShapeType="1"/>
          </p:cNvSpPr>
          <p:nvPr/>
        </p:nvSpPr>
        <p:spPr bwMode="auto">
          <a:xfrm flipV="1">
            <a:off x="2503339" y="3495034"/>
            <a:ext cx="2066925" cy="842962"/>
          </a:xfrm>
          <a:prstGeom prst="line">
            <a:avLst/>
          </a:prstGeom>
          <a:noFill/>
          <a:ln w="12700">
            <a:solidFill>
              <a:srgbClr val="FF0000"/>
            </a:solidFill>
            <a:round/>
            <a:headEnd/>
            <a:tailEnd type="triangle" w="med" len="lg"/>
          </a:ln>
          <a:extLst>
            <a:ext uri="{909E8E84-426E-40DD-AFC4-6F175D3DCCD1}">
              <a14:hiddenFill xmlns:a14="http://schemas.microsoft.com/office/drawing/2010/main">
                <a:noFill/>
              </a14:hiddenFill>
            </a:ext>
          </a:extLst>
        </p:spPr>
        <p:txBody>
          <a:bodyPr/>
          <a:lstStyle/>
          <a:p>
            <a:pPr algn="just" eaLnBrk="0" hangingPunct="0">
              <a:spcBef>
                <a:spcPct val="20000"/>
              </a:spcBef>
              <a:buFontTx/>
              <a:buChar char="•"/>
            </a:pPr>
            <a:endParaRPr kumimoji="0" lang="en-US" sz="1600" b="1">
              <a:solidFill>
                <a:srgbClr val="FFFFFF"/>
              </a:solidFill>
              <a:effectLst>
                <a:outerShdw blurRad="38100" dist="38100" dir="2700000" algn="tl">
                  <a:srgbClr val="000000">
                    <a:alpha val="43137"/>
                  </a:srgbClr>
                </a:outerShdw>
              </a:effectLst>
              <a:latin typeface="Tahoma"/>
            </a:endParaRPr>
          </a:p>
        </p:txBody>
      </p:sp>
      <p:sp>
        <p:nvSpPr>
          <p:cNvPr id="22" name="Line 16"/>
          <p:cNvSpPr>
            <a:spLocks noChangeShapeType="1"/>
          </p:cNvSpPr>
          <p:nvPr/>
        </p:nvSpPr>
        <p:spPr bwMode="auto">
          <a:xfrm flipH="1">
            <a:off x="4117826" y="2542534"/>
            <a:ext cx="715963" cy="269875"/>
          </a:xfrm>
          <a:prstGeom prst="line">
            <a:avLst/>
          </a:prstGeom>
          <a:noFill/>
          <a:ln w="12700">
            <a:solidFill>
              <a:srgbClr val="FF0000"/>
            </a:solidFill>
            <a:round/>
            <a:headEnd/>
            <a:tailEnd type="triangle" w="med" len="lg"/>
          </a:ln>
          <a:extLst>
            <a:ext uri="{909E8E84-426E-40DD-AFC4-6F175D3DCCD1}">
              <a14:hiddenFill xmlns:a14="http://schemas.microsoft.com/office/drawing/2010/main">
                <a:noFill/>
              </a14:hiddenFill>
            </a:ext>
          </a:extLst>
        </p:spPr>
        <p:txBody>
          <a:bodyPr/>
          <a:lstStyle/>
          <a:p>
            <a:pPr algn="just" eaLnBrk="0" hangingPunct="0">
              <a:spcBef>
                <a:spcPct val="20000"/>
              </a:spcBef>
              <a:buFontTx/>
              <a:buChar char="•"/>
            </a:pPr>
            <a:endParaRPr kumimoji="0" lang="en-US" sz="1600" b="1">
              <a:solidFill>
                <a:srgbClr val="FFFFFF"/>
              </a:solidFill>
              <a:effectLst>
                <a:outerShdw blurRad="38100" dist="38100" dir="2700000" algn="tl">
                  <a:srgbClr val="000000">
                    <a:alpha val="43137"/>
                  </a:srgbClr>
                </a:outerShdw>
              </a:effectLst>
              <a:latin typeface="Tahoma"/>
            </a:endParaRPr>
          </a:p>
        </p:txBody>
      </p:sp>
      <p:sp>
        <p:nvSpPr>
          <p:cNvPr id="23" name="Text Box 17"/>
          <p:cNvSpPr txBox="1">
            <a:spLocks noChangeArrowheads="1"/>
          </p:cNvSpPr>
          <p:nvPr/>
        </p:nvSpPr>
        <p:spPr bwMode="auto">
          <a:xfrm>
            <a:off x="323529" y="5632450"/>
            <a:ext cx="8610922" cy="102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type="none" w="med" len="lg"/>
              </a14:hiddenLine>
            </a:ext>
          </a:extLst>
        </p:spPr>
        <p:txBody>
          <a:bodyPr lIns="0" rIns="0"/>
          <a:lstStyle>
            <a:lvl1pPr>
              <a:defRPr sz="1600" b="1">
                <a:solidFill>
                  <a:schemeClr val="tx1"/>
                </a:solidFill>
                <a:latin typeface="Verdana" pitchFamily="34" charset="0"/>
              </a:defRPr>
            </a:lvl1pPr>
            <a:lvl2pPr marL="742950" indent="-285750">
              <a:defRPr sz="1600" b="1">
                <a:solidFill>
                  <a:schemeClr val="tx1"/>
                </a:solidFill>
                <a:latin typeface="Verdana" pitchFamily="34" charset="0"/>
              </a:defRPr>
            </a:lvl2pPr>
            <a:lvl3pPr marL="1143000" indent="-228600">
              <a:defRPr sz="1600" b="1">
                <a:solidFill>
                  <a:schemeClr val="tx1"/>
                </a:solidFill>
                <a:latin typeface="Verdana" pitchFamily="34" charset="0"/>
              </a:defRPr>
            </a:lvl3pPr>
            <a:lvl4pPr marL="1600200" indent="-228600">
              <a:defRPr sz="1600" b="1">
                <a:solidFill>
                  <a:schemeClr val="tx1"/>
                </a:solidFill>
                <a:latin typeface="Verdana" pitchFamily="34" charset="0"/>
              </a:defRPr>
            </a:lvl4pPr>
            <a:lvl5pPr marL="2057400" indent="-228600">
              <a:defRPr sz="1600" b="1">
                <a:solidFill>
                  <a:schemeClr val="tx1"/>
                </a:solidFill>
                <a:latin typeface="Verdana" pitchFamily="34" charset="0"/>
              </a:defRPr>
            </a:lvl5pPr>
            <a:lvl6pPr marL="2514600" indent="-228600" algn="just" eaLnBrk="0" fontAlgn="base" hangingPunct="0">
              <a:spcBef>
                <a:spcPct val="20000"/>
              </a:spcBef>
              <a:spcAft>
                <a:spcPct val="0"/>
              </a:spcAft>
              <a:buChar char="•"/>
              <a:defRPr sz="1600" b="1">
                <a:solidFill>
                  <a:schemeClr val="tx1"/>
                </a:solidFill>
                <a:latin typeface="Verdana" pitchFamily="34" charset="0"/>
              </a:defRPr>
            </a:lvl6pPr>
            <a:lvl7pPr marL="2971800" indent="-228600" algn="just" eaLnBrk="0" fontAlgn="base" hangingPunct="0">
              <a:spcBef>
                <a:spcPct val="20000"/>
              </a:spcBef>
              <a:spcAft>
                <a:spcPct val="0"/>
              </a:spcAft>
              <a:buChar char="•"/>
              <a:defRPr sz="1600" b="1">
                <a:solidFill>
                  <a:schemeClr val="tx1"/>
                </a:solidFill>
                <a:latin typeface="Verdana" pitchFamily="34" charset="0"/>
              </a:defRPr>
            </a:lvl7pPr>
            <a:lvl8pPr marL="3429000" indent="-228600" algn="just" eaLnBrk="0" fontAlgn="base" hangingPunct="0">
              <a:spcBef>
                <a:spcPct val="20000"/>
              </a:spcBef>
              <a:spcAft>
                <a:spcPct val="0"/>
              </a:spcAft>
              <a:buChar char="•"/>
              <a:defRPr sz="1600" b="1">
                <a:solidFill>
                  <a:schemeClr val="tx1"/>
                </a:solidFill>
                <a:latin typeface="Verdana" pitchFamily="34" charset="0"/>
              </a:defRPr>
            </a:lvl8pPr>
            <a:lvl9pPr marL="3886200" indent="-228600" algn="just" eaLnBrk="0" fontAlgn="base" hangingPunct="0">
              <a:spcBef>
                <a:spcPct val="20000"/>
              </a:spcBef>
              <a:spcAft>
                <a:spcPct val="0"/>
              </a:spcAft>
              <a:buChar char="•"/>
              <a:defRPr sz="1600" b="1">
                <a:solidFill>
                  <a:schemeClr val="tx1"/>
                </a:solidFill>
                <a:latin typeface="Verdana" pitchFamily="34" charset="0"/>
              </a:defRPr>
            </a:lvl9pPr>
          </a:lstStyle>
          <a:p>
            <a:pPr algn="just" eaLnBrk="0" hangingPunct="0">
              <a:spcBef>
                <a:spcPct val="20000"/>
              </a:spcBef>
            </a:pPr>
            <a:r>
              <a:rPr kumimoji="0" lang="en-US" altLang="bg-BG" sz="1800" b="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Combat part</a:t>
            </a:r>
            <a:r>
              <a:rPr kumimoji="0" lang="bg-BG" altLang="bg-BG" sz="1800" b="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kumimoji="0" lang="ru-RU" altLang="bg-BG" sz="1800" b="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kumimoji="0" lang="en-US" altLang="bg-BG" sz="1800" b="0" dirty="0" smtClean="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from 6 to 12</a:t>
            </a:r>
            <a:r>
              <a:rPr kumimoji="0" lang="ru-RU" altLang="bg-BG" sz="1800" b="0" dirty="0" smtClean="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kumimoji="0" lang="en-US" altLang="bg-BG" sz="1800" b="0" dirty="0" err="1">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pcs</a:t>
            </a:r>
            <a:r>
              <a:rPr kumimoji="0" lang="bg-BG" altLang="bg-BG" sz="1800" b="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kumimoji="0" lang="en-US" altLang="bg-BG" sz="1800" b="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of warheads </a:t>
            </a:r>
            <a:r>
              <a:rPr kumimoji="0" lang="bg-BG" altLang="bg-BG" sz="1800" b="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(А</a:t>
            </a:r>
            <a:r>
              <a:rPr kumimoji="0" lang="en-US" altLang="bg-BG" sz="1800" b="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DD</a:t>
            </a:r>
            <a:r>
              <a:rPr kumimoji="0" lang="bg-BG" altLang="bg-BG" sz="1800" b="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kumimoji="0" lang="en-US" altLang="bg-BG" sz="1800" b="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4</a:t>
            </a:r>
            <a:r>
              <a:rPr kumimoji="0" lang="bg-BG" altLang="bg-BG" sz="1800" b="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00</a:t>
            </a:r>
            <a:r>
              <a:rPr kumimoji="0" lang="en-US" altLang="bg-BG" sz="1800" b="0" dirty="0" smtClean="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 W)</a:t>
            </a:r>
            <a:r>
              <a:rPr kumimoji="0" lang="bg-BG" altLang="bg-BG" sz="1800" b="0" dirty="0" smtClean="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kumimoji="0" lang="en-US" altLang="bg-BG" sz="1800" b="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with telescopic stands  - loaded with primary charge </a:t>
            </a:r>
            <a:r>
              <a:rPr kumimoji="0" lang="bg-BG" altLang="bg-BG" sz="1800" b="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kumimoji="0" lang="en-US" altLang="bg-BG" sz="1800" b="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TNT</a:t>
            </a:r>
            <a:r>
              <a:rPr kumimoji="0" lang="bg-BG" altLang="bg-BG" sz="1800" b="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kumimoji="0" lang="en-US" altLang="bg-BG" sz="1800" b="0" dirty="0" err="1">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RDX</a:t>
            </a:r>
            <a:r>
              <a:rPr kumimoji="0" lang="bg-BG" altLang="bg-BG" sz="1800" b="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–50/50); </a:t>
            </a:r>
            <a:r>
              <a:rPr kumimoji="0" lang="en-US" altLang="bg-BG" sz="1800" b="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auxiliary </a:t>
            </a:r>
            <a:r>
              <a:rPr kumimoji="0" lang="bg-BG" altLang="bg-BG" sz="1800" b="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kumimoji="0" lang="en-US" altLang="bg-BG" sz="1800" b="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booster</a:t>
            </a:r>
            <a:r>
              <a:rPr kumimoji="0" lang="bg-BG" altLang="bg-BG" sz="1800" b="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kumimoji="0" lang="en-US" altLang="bg-BG" sz="1800" b="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charge</a:t>
            </a:r>
            <a:r>
              <a:rPr kumimoji="0" lang="bg-BG" altLang="bg-BG" sz="1800" b="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kumimoji="0" lang="en-US" altLang="bg-BG" sz="1800" b="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pressing</a:t>
            </a:r>
            <a:r>
              <a:rPr kumimoji="0" lang="bg-BG" altLang="bg-BG" sz="1800" b="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kumimoji="0" lang="en-US" altLang="bg-BG" sz="1800" b="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hexogen</a:t>
            </a:r>
            <a:r>
              <a:rPr kumimoji="0" lang="ru-RU" altLang="bg-BG" sz="1800" b="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kumimoji="0" lang="en-US" altLang="bg-BG" sz="1800" b="0" dirty="0" err="1">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RDX</a:t>
            </a:r>
            <a:r>
              <a:rPr kumimoji="0" lang="bg-BG" altLang="bg-BG" sz="1800" b="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kumimoji="0" lang="en-US" altLang="bg-BG" sz="1800" b="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kumimoji="0" lang="bg-BG" altLang="bg-BG" sz="1800" b="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kumimoji="0" lang="en-US" altLang="bg-BG" sz="1800" b="0" dirty="0" smtClean="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fuse</a:t>
            </a:r>
            <a:r>
              <a:rPr kumimoji="0" lang="en-US" altLang="bg-BG" sz="1800" b="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and charge with metal destructive </a:t>
            </a:r>
            <a:r>
              <a:rPr kumimoji="0" lang="en-US" altLang="bg-BG" sz="1800" b="0" dirty="0" smtClean="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components/fragments</a:t>
            </a:r>
            <a:r>
              <a:rPr kumimoji="0" lang="bg-BG" altLang="bg-BG" sz="1800" b="0" dirty="0" smtClean="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kumimoji="0" lang="en-US" altLang="bg-BG" sz="1800" b="0"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10187462"/>
      </p:ext>
    </p:extLst>
  </p:cSld>
  <p:clrMapOvr>
    <a:masterClrMapping/>
  </p:clrMapOvr>
  <p:transition spd="slow">
    <p:split orient="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nti-drone min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1124744"/>
            <a:ext cx="9144000" cy="5143500"/>
          </a:xfrm>
          <a:prstGeom prst="rect">
            <a:avLst/>
          </a:prstGeom>
        </p:spPr>
      </p:pic>
      <p:sp>
        <p:nvSpPr>
          <p:cNvPr id="3" name="Rectangle 2"/>
          <p:cNvSpPr/>
          <p:nvPr/>
        </p:nvSpPr>
        <p:spPr>
          <a:xfrm>
            <a:off x="467544" y="692696"/>
            <a:ext cx="8064896" cy="461665"/>
          </a:xfrm>
          <a:prstGeom prst="rect">
            <a:avLst/>
          </a:prstGeom>
        </p:spPr>
        <p:txBody>
          <a:bodyPr wrap="square">
            <a:spAutoFit/>
          </a:bodyPr>
          <a:lstStyle/>
          <a:p>
            <a:pPr algn="ctr"/>
            <a:r>
              <a:rPr lang="en-US" sz="2400" b="1" dirty="0" smtClean="0"/>
              <a:t>Testing of the </a:t>
            </a:r>
            <a:r>
              <a:rPr lang="bg-BG" sz="2400" b="1" i="1" dirty="0" err="1"/>
              <a:t>Controlled</a:t>
            </a:r>
            <a:r>
              <a:rPr lang="bg-BG" sz="2400" b="1" i="1" dirty="0"/>
              <a:t> </a:t>
            </a:r>
            <a:r>
              <a:rPr lang="bg-BG" sz="2400" b="1" i="1" dirty="0" err="1"/>
              <a:t>Charges</a:t>
            </a:r>
            <a:r>
              <a:rPr lang="bg-BG" sz="2400" b="1" i="1" dirty="0"/>
              <a:t> </a:t>
            </a:r>
            <a:r>
              <a:rPr lang="bg-BG" sz="2400" b="1" i="1" dirty="0" err="1"/>
              <a:t>RCCh</a:t>
            </a:r>
            <a:r>
              <a:rPr lang="bg-BG" sz="2400" b="1" i="1" dirty="0"/>
              <a:t> -100</a:t>
            </a:r>
            <a:endParaRPr lang="bg-BG" sz="2400" b="1" dirty="0"/>
          </a:p>
        </p:txBody>
      </p:sp>
    </p:spTree>
    <p:extLst>
      <p:ext uri="{BB962C8B-B14F-4D97-AF65-F5344CB8AC3E}">
        <p14:creationId xmlns:p14="http://schemas.microsoft.com/office/powerpoint/2010/main" val="2322945984"/>
      </p:ext>
    </p:extLst>
  </p:cSld>
  <p:clrMapOvr>
    <a:masterClrMapping/>
  </p:clrMapOvr>
  <p:transition spd="slow">
    <p:split orient="vert"/>
  </p:transition>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DD_22.11.2017.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1196752"/>
            <a:ext cx="9144000" cy="5143500"/>
          </a:xfrm>
          <a:prstGeom prst="rect">
            <a:avLst/>
          </a:prstGeom>
        </p:spPr>
      </p:pic>
      <p:sp>
        <p:nvSpPr>
          <p:cNvPr id="3" name="Rectangle 2"/>
          <p:cNvSpPr/>
          <p:nvPr/>
        </p:nvSpPr>
        <p:spPr>
          <a:xfrm>
            <a:off x="107504" y="692696"/>
            <a:ext cx="9036496" cy="461665"/>
          </a:xfrm>
          <a:prstGeom prst="rect">
            <a:avLst/>
          </a:prstGeom>
        </p:spPr>
        <p:txBody>
          <a:bodyPr wrap="square">
            <a:spAutoFit/>
          </a:bodyPr>
          <a:lstStyle/>
          <a:p>
            <a:pPr algn="ctr"/>
            <a:r>
              <a:rPr lang="en-US" sz="2400" b="1" dirty="0" smtClean="0"/>
              <a:t>Deployment of the </a:t>
            </a:r>
            <a:r>
              <a:rPr lang="bg-BG" sz="2400" b="1" i="1" dirty="0" err="1"/>
              <a:t>Controlled</a:t>
            </a:r>
            <a:r>
              <a:rPr lang="bg-BG" sz="2400" b="1" i="1" dirty="0"/>
              <a:t> </a:t>
            </a:r>
            <a:r>
              <a:rPr lang="bg-BG" sz="2400" b="1" i="1" dirty="0" err="1"/>
              <a:t>Charges</a:t>
            </a:r>
            <a:r>
              <a:rPr lang="bg-BG" sz="2400" b="1" i="1" dirty="0"/>
              <a:t> </a:t>
            </a:r>
            <a:r>
              <a:rPr lang="bg-BG" sz="2400" b="1" i="1" dirty="0" err="1"/>
              <a:t>RCCh</a:t>
            </a:r>
            <a:r>
              <a:rPr lang="bg-BG" sz="2400" b="1" i="1" dirty="0"/>
              <a:t> -</a:t>
            </a:r>
            <a:r>
              <a:rPr lang="bg-BG" sz="2400" b="1" i="1" dirty="0" smtClean="0"/>
              <a:t>100</a:t>
            </a:r>
            <a:r>
              <a:rPr lang="en-US" sz="2400" b="1" i="1" dirty="0" smtClean="0"/>
              <a:t> on the ground</a:t>
            </a:r>
            <a:endParaRPr lang="bg-BG" sz="2400" b="1" dirty="0"/>
          </a:p>
        </p:txBody>
      </p:sp>
    </p:spTree>
    <p:extLst>
      <p:ext uri="{BB962C8B-B14F-4D97-AF65-F5344CB8AC3E}">
        <p14:creationId xmlns:p14="http://schemas.microsoft.com/office/powerpoint/2010/main" val="2075386506"/>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969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p:cNvPicPr>
          <p:nvPr/>
        </p:nvPicPr>
        <p:blipFill>
          <a:blip r:embed="rId2" cstate="print">
            <a:extLst>
              <a:ext uri="{28A0092B-C50C-407E-A947-70E740481C1C}">
                <a14:useLocalDpi xmlns:a14="http://schemas.microsoft.com/office/drawing/2010/main" val="0"/>
              </a:ext>
            </a:extLst>
          </a:blip>
          <a:srcRect l="20868" t="4327" r="20493" b="7849"/>
          <a:stretch>
            <a:fillRect/>
          </a:stretch>
        </p:blipFill>
        <p:spPr bwMode="auto">
          <a:xfrm>
            <a:off x="0" y="1052736"/>
            <a:ext cx="9144000" cy="5805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2987824" y="3797660"/>
            <a:ext cx="3727450" cy="400050"/>
          </a:xfrm>
          <a:prstGeom prst="rect">
            <a:avLst/>
          </a:prstGeom>
          <a:noFill/>
        </p:spPr>
        <p:txBody>
          <a:bodyPr wrap="none">
            <a:spAutoFit/>
          </a:bodyPr>
          <a:lstStyle/>
          <a:p>
            <a:pPr>
              <a:buFontTx/>
              <a:buNone/>
              <a:defRPr/>
            </a:pPr>
            <a:r>
              <a:rPr lang="en-US" sz="2000" dirty="0">
                <a:solidFill>
                  <a:schemeClr val="bg1">
                    <a:lumMod val="50000"/>
                  </a:schemeClr>
                </a:solidFill>
              </a:rPr>
              <a:t>Drone at distance 100 m</a:t>
            </a:r>
            <a:endParaRPr lang="bg-BG" sz="2000" dirty="0">
              <a:solidFill>
                <a:schemeClr val="bg1">
                  <a:lumMod val="50000"/>
                </a:schemeClr>
              </a:solidFill>
            </a:endParaRPr>
          </a:p>
        </p:txBody>
      </p:sp>
      <p:cxnSp>
        <p:nvCxnSpPr>
          <p:cNvPr id="4" name="Straight Arrow Connector 3"/>
          <p:cNvCxnSpPr>
            <a:stCxn id="3" idx="0"/>
          </p:cNvCxnSpPr>
          <p:nvPr/>
        </p:nvCxnSpPr>
        <p:spPr bwMode="auto">
          <a:xfrm flipH="1" flipV="1">
            <a:off x="4139952" y="2852936"/>
            <a:ext cx="711597" cy="944724"/>
          </a:xfrm>
          <a:prstGeom prst="straightConnector1">
            <a:avLst/>
          </a:prstGeom>
          <a:solidFill>
            <a:srgbClr val="00FFFF"/>
          </a:solidFill>
          <a:ln w="9525" cap="flat" cmpd="sng" algn="ctr">
            <a:solidFill>
              <a:schemeClr val="bg1">
                <a:lumMod val="50000"/>
              </a:schemeClr>
            </a:solidFill>
            <a:prstDash val="solid"/>
            <a:round/>
            <a:headEnd type="none" w="med" len="med"/>
            <a:tailEnd type="triangle"/>
          </a:ln>
          <a:effectLst/>
        </p:spPr>
      </p:cxnSp>
      <p:sp>
        <p:nvSpPr>
          <p:cNvPr id="6" name="Rectangle 5"/>
          <p:cNvSpPr/>
          <p:nvPr/>
        </p:nvSpPr>
        <p:spPr>
          <a:xfrm>
            <a:off x="3412163" y="1052736"/>
            <a:ext cx="2319673" cy="646331"/>
          </a:xfrm>
          <a:prstGeom prst="rect">
            <a:avLst/>
          </a:prstGeom>
        </p:spPr>
        <p:txBody>
          <a:bodyPr wrap="none">
            <a:spAutoFit/>
          </a:bodyPr>
          <a:lstStyle/>
          <a:p>
            <a:pPr algn="ctr"/>
            <a:r>
              <a:rPr lang="en-US" altLang="bg-BG" dirty="0">
                <a:solidFill>
                  <a:schemeClr val="bg2"/>
                </a:solidFill>
                <a:ea typeface="Calibri" pitchFamily="34" charset="0"/>
                <a:cs typeface="Times New Roman" pitchFamily="18" charset="0"/>
              </a:rPr>
              <a:t>Test result  </a:t>
            </a:r>
          </a:p>
        </p:txBody>
      </p:sp>
    </p:spTree>
    <p:extLst>
      <p:ext uri="{BB962C8B-B14F-4D97-AF65-F5344CB8AC3E}">
        <p14:creationId xmlns:p14="http://schemas.microsoft.com/office/powerpoint/2010/main" val="970546578"/>
      </p:ext>
    </p:extLst>
  </p:cSld>
  <p:clrMapOvr>
    <a:masterClrMapping/>
  </p:clrMapOvr>
  <p:transition spd="slow">
    <p:split orient="ver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p:cNvPicPr>
          <p:nvPr/>
        </p:nvPicPr>
        <p:blipFill>
          <a:blip r:embed="rId2" cstate="print">
            <a:extLst>
              <a:ext uri="{28A0092B-C50C-407E-A947-70E740481C1C}">
                <a14:useLocalDpi xmlns:a14="http://schemas.microsoft.com/office/drawing/2010/main" val="0"/>
              </a:ext>
            </a:extLst>
          </a:blip>
          <a:srcRect l="20790" t="4195" r="20547" b="7983"/>
          <a:stretch>
            <a:fillRect/>
          </a:stretch>
        </p:blipFill>
        <p:spPr bwMode="auto">
          <a:xfrm>
            <a:off x="0" y="1052736"/>
            <a:ext cx="9144000" cy="5805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Arrow Connector 3"/>
          <p:cNvCxnSpPr/>
          <p:nvPr/>
        </p:nvCxnSpPr>
        <p:spPr bwMode="auto">
          <a:xfrm flipV="1">
            <a:off x="4332102" y="2882312"/>
            <a:ext cx="1699439" cy="915348"/>
          </a:xfrm>
          <a:prstGeom prst="straightConnector1">
            <a:avLst/>
          </a:prstGeom>
          <a:solidFill>
            <a:srgbClr val="00FFFF"/>
          </a:solidFill>
          <a:ln w="9525" cap="flat" cmpd="sng" algn="ctr">
            <a:solidFill>
              <a:schemeClr val="bg1">
                <a:lumMod val="50000"/>
              </a:schemeClr>
            </a:solidFill>
            <a:prstDash val="solid"/>
            <a:round/>
            <a:headEnd type="none" w="med" len="med"/>
            <a:tailEnd type="triangle"/>
          </a:ln>
          <a:effectLst/>
        </p:spPr>
      </p:cxnSp>
      <p:sp>
        <p:nvSpPr>
          <p:cNvPr id="5" name="Rectangle 4"/>
          <p:cNvSpPr/>
          <p:nvPr/>
        </p:nvSpPr>
        <p:spPr>
          <a:xfrm>
            <a:off x="3412163" y="1052736"/>
            <a:ext cx="2319673" cy="646331"/>
          </a:xfrm>
          <a:prstGeom prst="rect">
            <a:avLst/>
          </a:prstGeom>
        </p:spPr>
        <p:txBody>
          <a:bodyPr wrap="none">
            <a:spAutoFit/>
          </a:bodyPr>
          <a:lstStyle/>
          <a:p>
            <a:pPr algn="ctr"/>
            <a:r>
              <a:rPr lang="en-US" altLang="bg-BG" dirty="0">
                <a:solidFill>
                  <a:schemeClr val="bg2"/>
                </a:solidFill>
                <a:ea typeface="Calibri" pitchFamily="34" charset="0"/>
                <a:cs typeface="Times New Roman" pitchFamily="18" charset="0"/>
              </a:rPr>
              <a:t>Test result  </a:t>
            </a:r>
          </a:p>
        </p:txBody>
      </p:sp>
      <p:sp>
        <p:nvSpPr>
          <p:cNvPr id="6" name="TextBox 5"/>
          <p:cNvSpPr txBox="1"/>
          <p:nvPr/>
        </p:nvSpPr>
        <p:spPr>
          <a:xfrm>
            <a:off x="2987824" y="3797660"/>
            <a:ext cx="2688557" cy="400110"/>
          </a:xfrm>
          <a:prstGeom prst="rect">
            <a:avLst/>
          </a:prstGeom>
          <a:noFill/>
        </p:spPr>
        <p:txBody>
          <a:bodyPr wrap="none">
            <a:spAutoFit/>
          </a:bodyPr>
          <a:lstStyle/>
          <a:p>
            <a:pPr>
              <a:buFontTx/>
              <a:buNone/>
              <a:defRPr/>
            </a:pPr>
            <a:r>
              <a:rPr lang="en-US" sz="2000" dirty="0">
                <a:solidFill>
                  <a:schemeClr val="bg1">
                    <a:lumMod val="50000"/>
                  </a:schemeClr>
                </a:solidFill>
              </a:rPr>
              <a:t>Drone at distance </a:t>
            </a:r>
            <a:r>
              <a:rPr lang="en-US" sz="2000" dirty="0" smtClean="0">
                <a:solidFill>
                  <a:schemeClr val="bg1">
                    <a:lumMod val="50000"/>
                  </a:schemeClr>
                </a:solidFill>
              </a:rPr>
              <a:t>200 </a:t>
            </a:r>
            <a:r>
              <a:rPr lang="en-US" sz="2000" dirty="0">
                <a:solidFill>
                  <a:schemeClr val="bg1">
                    <a:lumMod val="50000"/>
                  </a:schemeClr>
                </a:solidFill>
              </a:rPr>
              <a:t>m</a:t>
            </a:r>
            <a:endParaRPr lang="bg-BG" sz="2000" dirty="0">
              <a:solidFill>
                <a:schemeClr val="bg1">
                  <a:lumMod val="50000"/>
                </a:schemeClr>
              </a:solidFill>
            </a:endParaRPr>
          </a:p>
        </p:txBody>
      </p:sp>
    </p:spTree>
    <p:extLst>
      <p:ext uri="{BB962C8B-B14F-4D97-AF65-F5344CB8AC3E}">
        <p14:creationId xmlns:p14="http://schemas.microsoft.com/office/powerpoint/2010/main" val="599685329"/>
      </p:ext>
    </p:extLst>
  </p:cSld>
  <p:clrMapOvr>
    <a:masterClrMapping/>
  </p:clrMapOvr>
  <p:transition spd="slow">
    <p:split orient="ver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p:cNvPicPr>
          <p:nvPr/>
        </p:nvPicPr>
        <p:blipFill>
          <a:blip r:embed="rId2" cstate="print">
            <a:extLst>
              <a:ext uri="{28A0092B-C50C-407E-A947-70E740481C1C}">
                <a14:useLocalDpi xmlns:a14="http://schemas.microsoft.com/office/drawing/2010/main" val="0"/>
              </a:ext>
            </a:extLst>
          </a:blip>
          <a:srcRect l="20724" t="4047" r="20615" b="8128"/>
          <a:stretch>
            <a:fillRect/>
          </a:stretch>
        </p:blipFill>
        <p:spPr bwMode="auto">
          <a:xfrm>
            <a:off x="0" y="1052736"/>
            <a:ext cx="9144000" cy="5805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Arrow Connector 3"/>
          <p:cNvCxnSpPr>
            <a:stCxn id="6" idx="0"/>
          </p:cNvCxnSpPr>
          <p:nvPr/>
        </p:nvCxnSpPr>
        <p:spPr bwMode="auto">
          <a:xfrm flipH="1" flipV="1">
            <a:off x="3962400" y="2846223"/>
            <a:ext cx="369703" cy="951437"/>
          </a:xfrm>
          <a:prstGeom prst="straightConnector1">
            <a:avLst/>
          </a:prstGeom>
          <a:solidFill>
            <a:srgbClr val="00FFFF"/>
          </a:solidFill>
          <a:ln w="9525" cap="flat" cmpd="sng" algn="ctr">
            <a:solidFill>
              <a:schemeClr val="bg1">
                <a:lumMod val="50000"/>
              </a:schemeClr>
            </a:solidFill>
            <a:prstDash val="solid"/>
            <a:round/>
            <a:headEnd type="none" w="med" len="med"/>
            <a:tailEnd type="triangle"/>
          </a:ln>
          <a:effectLst/>
        </p:spPr>
      </p:cxnSp>
      <p:sp>
        <p:nvSpPr>
          <p:cNvPr id="5" name="Rectangle 4"/>
          <p:cNvSpPr/>
          <p:nvPr/>
        </p:nvSpPr>
        <p:spPr>
          <a:xfrm>
            <a:off x="3412163" y="1052736"/>
            <a:ext cx="2319673" cy="646331"/>
          </a:xfrm>
          <a:prstGeom prst="rect">
            <a:avLst/>
          </a:prstGeom>
        </p:spPr>
        <p:txBody>
          <a:bodyPr wrap="none">
            <a:spAutoFit/>
          </a:bodyPr>
          <a:lstStyle/>
          <a:p>
            <a:pPr algn="ctr"/>
            <a:r>
              <a:rPr lang="en-US" altLang="bg-BG" dirty="0">
                <a:solidFill>
                  <a:schemeClr val="bg2"/>
                </a:solidFill>
                <a:ea typeface="Calibri" pitchFamily="34" charset="0"/>
                <a:cs typeface="Times New Roman" pitchFamily="18" charset="0"/>
              </a:rPr>
              <a:t>Test result  </a:t>
            </a:r>
          </a:p>
        </p:txBody>
      </p:sp>
      <p:sp>
        <p:nvSpPr>
          <p:cNvPr id="6" name="TextBox 5"/>
          <p:cNvSpPr txBox="1"/>
          <p:nvPr/>
        </p:nvSpPr>
        <p:spPr>
          <a:xfrm>
            <a:off x="2987824" y="3797660"/>
            <a:ext cx="2688557" cy="400110"/>
          </a:xfrm>
          <a:prstGeom prst="rect">
            <a:avLst/>
          </a:prstGeom>
          <a:noFill/>
        </p:spPr>
        <p:txBody>
          <a:bodyPr wrap="none">
            <a:spAutoFit/>
          </a:bodyPr>
          <a:lstStyle/>
          <a:p>
            <a:pPr>
              <a:buFontTx/>
              <a:buNone/>
              <a:defRPr/>
            </a:pPr>
            <a:r>
              <a:rPr lang="en-US" sz="2000" dirty="0">
                <a:solidFill>
                  <a:schemeClr val="bg1">
                    <a:lumMod val="50000"/>
                  </a:schemeClr>
                </a:solidFill>
              </a:rPr>
              <a:t>Drone at distance </a:t>
            </a:r>
            <a:r>
              <a:rPr lang="en-US" sz="2000" dirty="0" smtClean="0">
                <a:solidFill>
                  <a:schemeClr val="bg1">
                    <a:lumMod val="50000"/>
                  </a:schemeClr>
                </a:solidFill>
              </a:rPr>
              <a:t>300 </a:t>
            </a:r>
            <a:r>
              <a:rPr lang="en-US" sz="2000" dirty="0">
                <a:solidFill>
                  <a:schemeClr val="bg1">
                    <a:lumMod val="50000"/>
                  </a:schemeClr>
                </a:solidFill>
              </a:rPr>
              <a:t>m</a:t>
            </a:r>
            <a:endParaRPr lang="bg-BG" sz="2000" dirty="0">
              <a:solidFill>
                <a:schemeClr val="bg1">
                  <a:lumMod val="50000"/>
                </a:schemeClr>
              </a:solidFill>
            </a:endParaRPr>
          </a:p>
        </p:txBody>
      </p:sp>
    </p:spTree>
    <p:extLst>
      <p:ext uri="{BB962C8B-B14F-4D97-AF65-F5344CB8AC3E}">
        <p14:creationId xmlns:p14="http://schemas.microsoft.com/office/powerpoint/2010/main" val="3580497051"/>
      </p:ext>
    </p:extLst>
  </p:cSld>
  <p:clrMapOvr>
    <a:masterClrMapping/>
  </p:clrMapOvr>
  <p:transition spd="slow">
    <p:split orient="ver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p:cNvPicPr>
          <p:nvPr/>
        </p:nvPicPr>
        <p:blipFill>
          <a:blip r:embed="rId2" cstate="print">
            <a:extLst>
              <a:ext uri="{28A0092B-C50C-407E-A947-70E740481C1C}">
                <a14:useLocalDpi xmlns:a14="http://schemas.microsoft.com/office/drawing/2010/main" val="0"/>
              </a:ext>
            </a:extLst>
          </a:blip>
          <a:srcRect l="20799" t="4623" r="20537" b="8337"/>
          <a:stretch>
            <a:fillRect/>
          </a:stretch>
        </p:blipFill>
        <p:spPr bwMode="auto">
          <a:xfrm>
            <a:off x="0" y="1052736"/>
            <a:ext cx="9144000" cy="5805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Arrow Connector 3"/>
          <p:cNvCxnSpPr/>
          <p:nvPr/>
        </p:nvCxnSpPr>
        <p:spPr bwMode="auto">
          <a:xfrm flipH="1" flipV="1">
            <a:off x="4037493" y="2613113"/>
            <a:ext cx="294609" cy="1184547"/>
          </a:xfrm>
          <a:prstGeom prst="straightConnector1">
            <a:avLst/>
          </a:prstGeom>
          <a:solidFill>
            <a:srgbClr val="00FFFF"/>
          </a:solidFill>
          <a:ln w="9525" cap="flat" cmpd="sng" algn="ctr">
            <a:solidFill>
              <a:schemeClr val="bg1">
                <a:lumMod val="50000"/>
              </a:schemeClr>
            </a:solidFill>
            <a:prstDash val="solid"/>
            <a:round/>
            <a:headEnd type="none" w="med" len="med"/>
            <a:tailEnd type="triangle"/>
          </a:ln>
          <a:effectLst/>
        </p:spPr>
      </p:cxnSp>
      <p:sp>
        <p:nvSpPr>
          <p:cNvPr id="5" name="Rectangle 4"/>
          <p:cNvSpPr/>
          <p:nvPr/>
        </p:nvSpPr>
        <p:spPr>
          <a:xfrm>
            <a:off x="3412163" y="1052736"/>
            <a:ext cx="2319673" cy="646331"/>
          </a:xfrm>
          <a:prstGeom prst="rect">
            <a:avLst/>
          </a:prstGeom>
        </p:spPr>
        <p:txBody>
          <a:bodyPr wrap="none">
            <a:spAutoFit/>
          </a:bodyPr>
          <a:lstStyle/>
          <a:p>
            <a:pPr algn="ctr"/>
            <a:r>
              <a:rPr lang="en-US" altLang="bg-BG" dirty="0">
                <a:solidFill>
                  <a:schemeClr val="bg2"/>
                </a:solidFill>
                <a:ea typeface="Calibri" pitchFamily="34" charset="0"/>
                <a:cs typeface="Times New Roman" pitchFamily="18" charset="0"/>
              </a:rPr>
              <a:t>Test result  </a:t>
            </a:r>
          </a:p>
        </p:txBody>
      </p:sp>
      <p:sp>
        <p:nvSpPr>
          <p:cNvPr id="6" name="TextBox 5"/>
          <p:cNvSpPr txBox="1"/>
          <p:nvPr/>
        </p:nvSpPr>
        <p:spPr>
          <a:xfrm>
            <a:off x="2987824" y="3797660"/>
            <a:ext cx="2688557" cy="400110"/>
          </a:xfrm>
          <a:prstGeom prst="rect">
            <a:avLst/>
          </a:prstGeom>
          <a:noFill/>
        </p:spPr>
        <p:txBody>
          <a:bodyPr wrap="none">
            <a:spAutoFit/>
          </a:bodyPr>
          <a:lstStyle/>
          <a:p>
            <a:pPr>
              <a:buFontTx/>
              <a:buNone/>
              <a:defRPr/>
            </a:pPr>
            <a:r>
              <a:rPr lang="en-US" sz="2000" dirty="0">
                <a:solidFill>
                  <a:schemeClr val="bg1">
                    <a:lumMod val="50000"/>
                  </a:schemeClr>
                </a:solidFill>
              </a:rPr>
              <a:t>Drone at distance </a:t>
            </a:r>
            <a:r>
              <a:rPr lang="en-US" sz="2000" dirty="0" smtClean="0">
                <a:solidFill>
                  <a:schemeClr val="bg1">
                    <a:lumMod val="50000"/>
                  </a:schemeClr>
                </a:solidFill>
              </a:rPr>
              <a:t>400 </a:t>
            </a:r>
            <a:r>
              <a:rPr lang="en-US" sz="2000" dirty="0">
                <a:solidFill>
                  <a:schemeClr val="bg1">
                    <a:lumMod val="50000"/>
                  </a:schemeClr>
                </a:solidFill>
              </a:rPr>
              <a:t>m</a:t>
            </a:r>
            <a:endParaRPr lang="bg-BG" sz="2000" dirty="0">
              <a:solidFill>
                <a:schemeClr val="bg1">
                  <a:lumMod val="50000"/>
                </a:schemeClr>
              </a:solidFill>
            </a:endParaRPr>
          </a:p>
        </p:txBody>
      </p:sp>
    </p:spTree>
    <p:extLst>
      <p:ext uri="{BB962C8B-B14F-4D97-AF65-F5344CB8AC3E}">
        <p14:creationId xmlns:p14="http://schemas.microsoft.com/office/powerpoint/2010/main" val="2541065906"/>
      </p:ext>
    </p:extLst>
  </p:cSld>
  <p:clrMapOvr>
    <a:masterClrMapping/>
  </p:clrMapOvr>
  <p:transition spd="slow">
    <p:split orient="ver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p:cNvPicPr>
          <p:nvPr/>
        </p:nvPicPr>
        <p:blipFill>
          <a:blip r:embed="rId2" cstate="print">
            <a:extLst>
              <a:ext uri="{28A0092B-C50C-407E-A947-70E740481C1C}">
                <a14:useLocalDpi xmlns:a14="http://schemas.microsoft.com/office/drawing/2010/main" val="0"/>
              </a:ext>
            </a:extLst>
          </a:blip>
          <a:srcRect l="20744" t="7762" r="20598" b="4416"/>
          <a:stretch>
            <a:fillRect/>
          </a:stretch>
        </p:blipFill>
        <p:spPr bwMode="auto">
          <a:xfrm>
            <a:off x="0" y="1052736"/>
            <a:ext cx="9144000" cy="5805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Arrow Connector 3"/>
          <p:cNvCxnSpPr>
            <a:stCxn id="6" idx="2"/>
          </p:cNvCxnSpPr>
          <p:nvPr/>
        </p:nvCxnSpPr>
        <p:spPr bwMode="auto">
          <a:xfrm flipH="1">
            <a:off x="4238625" y="4197770"/>
            <a:ext cx="93478" cy="675173"/>
          </a:xfrm>
          <a:prstGeom prst="straightConnector1">
            <a:avLst/>
          </a:prstGeom>
          <a:solidFill>
            <a:srgbClr val="00FFFF"/>
          </a:solidFill>
          <a:ln w="9525" cap="flat" cmpd="sng" algn="ctr">
            <a:solidFill>
              <a:schemeClr val="bg1">
                <a:lumMod val="50000"/>
              </a:schemeClr>
            </a:solidFill>
            <a:prstDash val="solid"/>
            <a:round/>
            <a:headEnd type="none" w="med" len="med"/>
            <a:tailEnd type="triangle"/>
          </a:ln>
          <a:effectLst/>
        </p:spPr>
      </p:cxnSp>
      <p:sp>
        <p:nvSpPr>
          <p:cNvPr id="5" name="Rectangle 4"/>
          <p:cNvSpPr/>
          <p:nvPr/>
        </p:nvSpPr>
        <p:spPr>
          <a:xfrm>
            <a:off x="3412163" y="1052736"/>
            <a:ext cx="2319673" cy="646331"/>
          </a:xfrm>
          <a:prstGeom prst="rect">
            <a:avLst/>
          </a:prstGeom>
        </p:spPr>
        <p:txBody>
          <a:bodyPr wrap="none">
            <a:spAutoFit/>
          </a:bodyPr>
          <a:lstStyle/>
          <a:p>
            <a:pPr algn="ctr"/>
            <a:r>
              <a:rPr lang="en-US" altLang="bg-BG" dirty="0">
                <a:solidFill>
                  <a:schemeClr val="bg2"/>
                </a:solidFill>
                <a:ea typeface="Calibri" pitchFamily="34" charset="0"/>
                <a:cs typeface="Times New Roman" pitchFamily="18" charset="0"/>
              </a:rPr>
              <a:t>Test result  </a:t>
            </a:r>
          </a:p>
        </p:txBody>
      </p:sp>
      <p:sp>
        <p:nvSpPr>
          <p:cNvPr id="6" name="TextBox 5"/>
          <p:cNvSpPr txBox="1"/>
          <p:nvPr/>
        </p:nvSpPr>
        <p:spPr>
          <a:xfrm>
            <a:off x="2987824" y="3797660"/>
            <a:ext cx="2688557" cy="400110"/>
          </a:xfrm>
          <a:prstGeom prst="rect">
            <a:avLst/>
          </a:prstGeom>
          <a:noFill/>
        </p:spPr>
        <p:txBody>
          <a:bodyPr wrap="none">
            <a:spAutoFit/>
          </a:bodyPr>
          <a:lstStyle/>
          <a:p>
            <a:pPr>
              <a:buFontTx/>
              <a:buNone/>
              <a:defRPr/>
            </a:pPr>
            <a:r>
              <a:rPr lang="en-US" sz="2000" dirty="0">
                <a:solidFill>
                  <a:schemeClr val="bg1">
                    <a:lumMod val="50000"/>
                  </a:schemeClr>
                </a:solidFill>
              </a:rPr>
              <a:t>Drone at distance </a:t>
            </a:r>
            <a:r>
              <a:rPr lang="en-US" sz="2000" dirty="0" smtClean="0">
                <a:solidFill>
                  <a:schemeClr val="bg1">
                    <a:lumMod val="50000"/>
                  </a:schemeClr>
                </a:solidFill>
              </a:rPr>
              <a:t>500 </a:t>
            </a:r>
            <a:r>
              <a:rPr lang="en-US" sz="2000" dirty="0">
                <a:solidFill>
                  <a:schemeClr val="bg1">
                    <a:lumMod val="50000"/>
                  </a:schemeClr>
                </a:solidFill>
              </a:rPr>
              <a:t>m</a:t>
            </a:r>
            <a:endParaRPr lang="bg-BG" sz="2000" dirty="0">
              <a:solidFill>
                <a:schemeClr val="bg1">
                  <a:lumMod val="50000"/>
                </a:schemeClr>
              </a:solidFill>
            </a:endParaRPr>
          </a:p>
        </p:txBody>
      </p:sp>
    </p:spTree>
    <p:extLst>
      <p:ext uri="{BB962C8B-B14F-4D97-AF65-F5344CB8AC3E}">
        <p14:creationId xmlns:p14="http://schemas.microsoft.com/office/powerpoint/2010/main" val="1871081826"/>
      </p:ext>
    </p:extLst>
  </p:cSld>
  <p:clrMapOvr>
    <a:masterClrMapping/>
  </p:clrMapOvr>
  <p:transition spd="slow">
    <p:split orient="ver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irplaneDrone.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cstate="print"/>
          <a:stretch>
            <a:fillRect/>
          </a:stretch>
        </p:blipFill>
        <p:spPr>
          <a:xfrm>
            <a:off x="-532749" y="1052736"/>
            <a:ext cx="10307139" cy="5797766"/>
          </a:xfrm>
          <a:prstGeom prst="rect">
            <a:avLst/>
          </a:prstGeom>
        </p:spPr>
      </p:pic>
    </p:spTree>
    <p:extLst>
      <p:ext uri="{BB962C8B-B14F-4D97-AF65-F5344CB8AC3E}">
        <p14:creationId xmlns:p14="http://schemas.microsoft.com/office/powerpoint/2010/main" val="2663465444"/>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155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body" idx="1"/>
          </p:nvPr>
        </p:nvSpPr>
        <p:spPr bwMode="auto">
          <a:xfrm>
            <a:off x="468313" y="1052513"/>
            <a:ext cx="8229600" cy="496887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marL="0" indent="0" algn="just" defTabSz="182563">
              <a:spcBef>
                <a:spcPct val="0"/>
              </a:spcBef>
              <a:buSzTx/>
              <a:buFont typeface="Wingdings" pitchFamily="2" charset="2"/>
              <a:buNone/>
            </a:pPr>
            <a:endParaRPr lang="en-US" altLang="bg-BG" b="0" smtClean="0">
              <a:latin typeface="Times New Roman" pitchFamily="18" charset="0"/>
            </a:endParaRPr>
          </a:p>
          <a:p>
            <a:pPr marL="0" indent="0" algn="just" defTabSz="182563">
              <a:spcBef>
                <a:spcPct val="0"/>
              </a:spcBef>
              <a:buSzTx/>
              <a:buFont typeface="Wingdings" pitchFamily="2" charset="2"/>
              <a:buNone/>
            </a:pPr>
            <a:r>
              <a:rPr lang="en-US" altLang="bg-BG" smtClean="0">
                <a:latin typeface="Times New Roman" pitchFamily="18" charset="0"/>
              </a:rPr>
              <a:t>		</a:t>
            </a:r>
            <a:endParaRPr lang="en-US" altLang="bg-BG" sz="3600" b="0" smtClean="0">
              <a:latin typeface="Times New Roman" pitchFamily="18" charset="0"/>
            </a:endParaRPr>
          </a:p>
        </p:txBody>
      </p:sp>
      <p:sp>
        <p:nvSpPr>
          <p:cNvPr id="184323" name="Rectangle 3"/>
          <p:cNvSpPr>
            <a:spLocks noChangeArrowheads="1"/>
          </p:cNvSpPr>
          <p:nvPr/>
        </p:nvSpPr>
        <p:spPr bwMode="auto">
          <a:xfrm>
            <a:off x="468313" y="981075"/>
            <a:ext cx="7848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sz="3600">
                <a:solidFill>
                  <a:schemeClr val="tx1"/>
                </a:solidFill>
                <a:latin typeface="Times New Roman" pitchFamily="18" charset="0"/>
              </a:defRPr>
            </a:lvl1pPr>
            <a:lvl2pPr marL="742950" indent="-285750" eaLnBrk="0" hangingPunct="0">
              <a:defRPr kumimoji="1" sz="3600">
                <a:solidFill>
                  <a:schemeClr val="tx1"/>
                </a:solidFill>
                <a:latin typeface="Times New Roman" pitchFamily="18" charset="0"/>
              </a:defRPr>
            </a:lvl2pPr>
            <a:lvl3pPr marL="1143000" indent="-228600" eaLnBrk="0" hangingPunct="0">
              <a:defRPr kumimoji="1" sz="3600">
                <a:solidFill>
                  <a:schemeClr val="tx1"/>
                </a:solidFill>
                <a:latin typeface="Times New Roman" pitchFamily="18" charset="0"/>
              </a:defRPr>
            </a:lvl3pPr>
            <a:lvl4pPr marL="1600200" indent="-228600" eaLnBrk="0" hangingPunct="0">
              <a:defRPr kumimoji="1" sz="3600">
                <a:solidFill>
                  <a:schemeClr val="tx1"/>
                </a:solidFill>
                <a:latin typeface="Times New Roman" pitchFamily="18" charset="0"/>
              </a:defRPr>
            </a:lvl4pPr>
            <a:lvl5pPr marL="2057400" indent="-228600" eaLnBrk="0" hangingPunct="0">
              <a:defRPr kumimoji="1" sz="3600">
                <a:solidFill>
                  <a:schemeClr val="tx1"/>
                </a:solidFill>
                <a:latin typeface="Times New Roman" pitchFamily="18" charset="0"/>
              </a:defRPr>
            </a:lvl5pPr>
            <a:lvl6pPr marL="2514600" indent="-228600" eaLnBrk="0" fontAlgn="base" hangingPunct="0">
              <a:spcBef>
                <a:spcPct val="0"/>
              </a:spcBef>
              <a:spcAft>
                <a:spcPct val="0"/>
              </a:spcAft>
              <a:defRPr kumimoji="1" sz="3600">
                <a:solidFill>
                  <a:schemeClr val="tx1"/>
                </a:solidFill>
                <a:latin typeface="Times New Roman" pitchFamily="18" charset="0"/>
              </a:defRPr>
            </a:lvl6pPr>
            <a:lvl7pPr marL="2971800" indent="-228600" eaLnBrk="0" fontAlgn="base" hangingPunct="0">
              <a:spcBef>
                <a:spcPct val="0"/>
              </a:spcBef>
              <a:spcAft>
                <a:spcPct val="0"/>
              </a:spcAft>
              <a:defRPr kumimoji="1" sz="3600">
                <a:solidFill>
                  <a:schemeClr val="tx1"/>
                </a:solidFill>
                <a:latin typeface="Times New Roman" pitchFamily="18" charset="0"/>
              </a:defRPr>
            </a:lvl7pPr>
            <a:lvl8pPr marL="3429000" indent="-228600" eaLnBrk="0" fontAlgn="base" hangingPunct="0">
              <a:spcBef>
                <a:spcPct val="0"/>
              </a:spcBef>
              <a:spcAft>
                <a:spcPct val="0"/>
              </a:spcAft>
              <a:defRPr kumimoji="1" sz="3600">
                <a:solidFill>
                  <a:schemeClr val="tx1"/>
                </a:solidFill>
                <a:latin typeface="Times New Roman" pitchFamily="18" charset="0"/>
              </a:defRPr>
            </a:lvl8pPr>
            <a:lvl9pPr marL="3886200" indent="-228600" eaLnBrk="0" fontAlgn="base" hangingPunct="0">
              <a:spcBef>
                <a:spcPct val="0"/>
              </a:spcBef>
              <a:spcAft>
                <a:spcPct val="0"/>
              </a:spcAft>
              <a:defRPr kumimoji="1" sz="3600">
                <a:solidFill>
                  <a:schemeClr val="tx1"/>
                </a:solidFill>
                <a:latin typeface="Times New Roman" pitchFamily="18" charset="0"/>
              </a:defRPr>
            </a:lvl9pPr>
          </a:lstStyle>
          <a:p>
            <a:pPr eaLnBrk="1" hangingPunct="1"/>
            <a:endParaRPr lang="bg-BG" altLang="bg-BG" sz="2400" b="1">
              <a:effectLst>
                <a:outerShdw blurRad="38100" dist="38100" dir="2700000" algn="tl">
                  <a:srgbClr val="000000"/>
                </a:outerShdw>
              </a:effectLst>
            </a:endParaRPr>
          </a:p>
        </p:txBody>
      </p:sp>
      <p:sp>
        <p:nvSpPr>
          <p:cNvPr id="184324" name="Rectangle 4"/>
          <p:cNvSpPr>
            <a:spLocks noChangeArrowheads="1"/>
          </p:cNvSpPr>
          <p:nvPr/>
        </p:nvSpPr>
        <p:spPr bwMode="auto">
          <a:xfrm>
            <a:off x="179512" y="1721708"/>
            <a:ext cx="8640960" cy="4278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indent="449263" eaLnBrk="0" hangingPunct="0">
              <a:tabLst>
                <a:tab pos="685800" algn="l"/>
              </a:tabLst>
              <a:defRPr kumimoji="1" sz="3600">
                <a:solidFill>
                  <a:schemeClr val="tx1"/>
                </a:solidFill>
                <a:latin typeface="Times New Roman" pitchFamily="18" charset="0"/>
              </a:defRPr>
            </a:lvl1pPr>
            <a:lvl2pPr marL="742950" indent="-285750" eaLnBrk="0" hangingPunct="0">
              <a:tabLst>
                <a:tab pos="685800" algn="l"/>
              </a:tabLst>
              <a:defRPr kumimoji="1" sz="3600">
                <a:solidFill>
                  <a:schemeClr val="tx1"/>
                </a:solidFill>
                <a:latin typeface="Times New Roman" pitchFamily="18" charset="0"/>
              </a:defRPr>
            </a:lvl2pPr>
            <a:lvl3pPr marL="1143000" indent="-228600" eaLnBrk="0" hangingPunct="0">
              <a:tabLst>
                <a:tab pos="685800" algn="l"/>
              </a:tabLst>
              <a:defRPr kumimoji="1" sz="3600">
                <a:solidFill>
                  <a:schemeClr val="tx1"/>
                </a:solidFill>
                <a:latin typeface="Times New Roman" pitchFamily="18" charset="0"/>
              </a:defRPr>
            </a:lvl3pPr>
            <a:lvl4pPr marL="1600200" indent="-228600" eaLnBrk="0" hangingPunct="0">
              <a:tabLst>
                <a:tab pos="685800" algn="l"/>
              </a:tabLst>
              <a:defRPr kumimoji="1" sz="3600">
                <a:solidFill>
                  <a:schemeClr val="tx1"/>
                </a:solidFill>
                <a:latin typeface="Times New Roman" pitchFamily="18" charset="0"/>
              </a:defRPr>
            </a:lvl4pPr>
            <a:lvl5pPr marL="2057400" indent="-228600" eaLnBrk="0" hangingPunct="0">
              <a:tabLst>
                <a:tab pos="685800" algn="l"/>
              </a:tabLst>
              <a:defRPr kumimoji="1" sz="3600">
                <a:solidFill>
                  <a:schemeClr val="tx1"/>
                </a:solidFill>
                <a:latin typeface="Times New Roman" pitchFamily="18" charset="0"/>
              </a:defRPr>
            </a:lvl5pPr>
            <a:lvl6pPr marL="2514600" indent="-228600" eaLnBrk="0" fontAlgn="base" hangingPunct="0">
              <a:spcBef>
                <a:spcPct val="0"/>
              </a:spcBef>
              <a:spcAft>
                <a:spcPct val="0"/>
              </a:spcAft>
              <a:tabLst>
                <a:tab pos="685800" algn="l"/>
              </a:tabLst>
              <a:defRPr kumimoji="1" sz="3600">
                <a:solidFill>
                  <a:schemeClr val="tx1"/>
                </a:solidFill>
                <a:latin typeface="Times New Roman" pitchFamily="18" charset="0"/>
              </a:defRPr>
            </a:lvl6pPr>
            <a:lvl7pPr marL="2971800" indent="-228600" eaLnBrk="0" fontAlgn="base" hangingPunct="0">
              <a:spcBef>
                <a:spcPct val="0"/>
              </a:spcBef>
              <a:spcAft>
                <a:spcPct val="0"/>
              </a:spcAft>
              <a:tabLst>
                <a:tab pos="685800" algn="l"/>
              </a:tabLst>
              <a:defRPr kumimoji="1" sz="3600">
                <a:solidFill>
                  <a:schemeClr val="tx1"/>
                </a:solidFill>
                <a:latin typeface="Times New Roman" pitchFamily="18" charset="0"/>
              </a:defRPr>
            </a:lvl7pPr>
            <a:lvl8pPr marL="3429000" indent="-228600" eaLnBrk="0" fontAlgn="base" hangingPunct="0">
              <a:spcBef>
                <a:spcPct val="0"/>
              </a:spcBef>
              <a:spcAft>
                <a:spcPct val="0"/>
              </a:spcAft>
              <a:tabLst>
                <a:tab pos="685800" algn="l"/>
              </a:tabLst>
              <a:defRPr kumimoji="1" sz="3600">
                <a:solidFill>
                  <a:schemeClr val="tx1"/>
                </a:solidFill>
                <a:latin typeface="Times New Roman" pitchFamily="18" charset="0"/>
              </a:defRPr>
            </a:lvl8pPr>
            <a:lvl9pPr marL="3886200" indent="-228600" eaLnBrk="0" fontAlgn="base" hangingPunct="0">
              <a:spcBef>
                <a:spcPct val="0"/>
              </a:spcBef>
              <a:spcAft>
                <a:spcPct val="0"/>
              </a:spcAft>
              <a:tabLst>
                <a:tab pos="685800" algn="l"/>
              </a:tabLst>
              <a:defRPr kumimoji="1" sz="3600">
                <a:solidFill>
                  <a:schemeClr val="tx1"/>
                </a:solidFill>
                <a:latin typeface="Times New Roman" pitchFamily="18" charset="0"/>
              </a:defRPr>
            </a:lvl9pPr>
          </a:lstStyle>
          <a:p>
            <a:pPr algn="ctr" eaLnBrk="1" hangingPunct="1"/>
            <a:r>
              <a:rPr kumimoji="0" lang="en-US" altLang="bg-BG" sz="3200" b="1" dirty="0" smtClean="0">
                <a:effectLst>
                  <a:outerShdw blurRad="38100" dist="38100" dir="2700000" algn="tl">
                    <a:srgbClr val="000000"/>
                  </a:outerShdw>
                </a:effectLst>
              </a:rPr>
              <a:t>Thank </a:t>
            </a:r>
            <a:r>
              <a:rPr kumimoji="0" lang="en-US" altLang="bg-BG" sz="3200" b="1" dirty="0">
                <a:effectLst>
                  <a:outerShdw blurRad="38100" dist="38100" dir="2700000" algn="tl">
                    <a:srgbClr val="000000"/>
                  </a:outerShdw>
                </a:effectLst>
              </a:rPr>
              <a:t>you for your attention !</a:t>
            </a:r>
          </a:p>
          <a:p>
            <a:pPr algn="ctr" eaLnBrk="1" hangingPunct="1"/>
            <a:r>
              <a:rPr kumimoji="0" lang="en-US" altLang="bg-BG" sz="3200" b="1" dirty="0">
                <a:effectLst>
                  <a:outerShdw blurRad="38100" dist="38100" dir="2700000" algn="tl">
                    <a:srgbClr val="000000"/>
                  </a:outerShdw>
                </a:effectLst>
              </a:rPr>
              <a:t>Questions</a:t>
            </a:r>
            <a:r>
              <a:rPr kumimoji="0" lang="en-US" altLang="bg-BG" sz="3200" b="1" dirty="0" smtClean="0">
                <a:effectLst>
                  <a:outerShdw blurRad="38100" dist="38100" dir="2700000" algn="tl">
                    <a:srgbClr val="000000"/>
                  </a:outerShdw>
                </a:effectLst>
              </a:rPr>
              <a:t>?</a:t>
            </a:r>
            <a:endParaRPr kumimoji="0" lang="en-US" altLang="bg-BG" sz="2800" dirty="0">
              <a:effectLst>
                <a:outerShdw blurRad="38100" dist="38100" dir="2700000" algn="tl">
                  <a:srgbClr val="000000"/>
                </a:outerShdw>
              </a:effectLst>
            </a:endParaRPr>
          </a:p>
          <a:p>
            <a:pPr algn="ctr" eaLnBrk="1" hangingPunct="1"/>
            <a:endParaRPr kumimoji="0" lang="bg-BG" altLang="bg-BG" dirty="0" smtClean="0">
              <a:effectLst>
                <a:outerShdw blurRad="38100" dist="38100" dir="2700000" algn="tl">
                  <a:srgbClr val="000000"/>
                </a:outerShdw>
              </a:effectLst>
            </a:endParaRPr>
          </a:p>
          <a:p>
            <a:pPr algn="ctr" eaLnBrk="1" hangingPunct="1"/>
            <a:endParaRPr kumimoji="0" lang="bg-BG" altLang="bg-BG" dirty="0">
              <a:effectLst>
                <a:outerShdw blurRad="38100" dist="38100" dir="2700000" algn="tl">
                  <a:srgbClr val="000000"/>
                </a:outerShdw>
              </a:effectLst>
            </a:endParaRPr>
          </a:p>
          <a:p>
            <a:pPr algn="ctr" eaLnBrk="1" hangingPunct="1"/>
            <a:endParaRPr kumimoji="0" lang="bg-BG" altLang="bg-BG" dirty="0" smtClean="0">
              <a:effectLst>
                <a:outerShdw blurRad="38100" dist="38100" dir="2700000" algn="tl">
                  <a:srgbClr val="000000"/>
                </a:outerShdw>
              </a:effectLst>
            </a:endParaRPr>
          </a:p>
          <a:p>
            <a:pPr algn="ctr" eaLnBrk="1" hangingPunct="1"/>
            <a:endParaRPr kumimoji="0" lang="en-US" altLang="bg-BG" dirty="0">
              <a:effectLst>
                <a:outerShdw blurRad="38100" dist="38100" dir="2700000" algn="tl">
                  <a:srgbClr val="000000"/>
                </a:outerShdw>
              </a:effectLst>
            </a:endParaRPr>
          </a:p>
          <a:p>
            <a:pPr algn="ctr" eaLnBrk="1" hangingPunct="1"/>
            <a:r>
              <a:rPr kumimoji="0" lang="en-US" altLang="bg-BG" sz="1600" b="1" dirty="0" smtClean="0">
                <a:effectLst>
                  <a:outerShdw blurRad="38100" dist="38100" dir="2700000" algn="tl">
                    <a:srgbClr val="000000"/>
                  </a:outerShdw>
                </a:effectLst>
              </a:rPr>
              <a:t>HIGH-TECH IMS LTD</a:t>
            </a:r>
            <a:endParaRPr kumimoji="0" lang="en-US" altLang="bg-BG" sz="1600" b="1" dirty="0">
              <a:effectLst>
                <a:outerShdw blurRad="38100" dist="38100" dir="2700000" algn="tl">
                  <a:srgbClr val="000000"/>
                </a:outerShdw>
              </a:effectLst>
            </a:endParaRPr>
          </a:p>
          <a:p>
            <a:pPr algn="ctr" eaLnBrk="1" hangingPunct="1"/>
            <a:r>
              <a:rPr kumimoji="0" lang="en-US" altLang="bg-BG" sz="1600" dirty="0">
                <a:effectLst>
                  <a:outerShdw blurRad="38100" dist="38100" dir="2700000" algn="tl">
                    <a:srgbClr val="000000"/>
                  </a:outerShdw>
                </a:effectLst>
              </a:rPr>
              <a:t>BULGARIA, SOFIA, 1574, 67, SHIPCHENSKI PROHOD </a:t>
            </a:r>
            <a:r>
              <a:rPr kumimoji="0" lang="en-US" altLang="bg-BG" sz="1600" dirty="0" err="1">
                <a:effectLst>
                  <a:outerShdw blurRad="38100" dist="38100" dir="2700000" algn="tl">
                    <a:srgbClr val="000000"/>
                  </a:outerShdw>
                </a:effectLst>
              </a:rPr>
              <a:t>blvd.</a:t>
            </a:r>
            <a:r>
              <a:rPr kumimoji="0" lang="en-US" altLang="bg-BG" sz="1600" dirty="0">
                <a:effectLst>
                  <a:outerShdw blurRad="38100" dist="38100" dir="2700000" algn="tl">
                    <a:srgbClr val="000000"/>
                  </a:outerShdw>
                </a:effectLst>
              </a:rPr>
              <a:t>, TEL.: + 359 2 46 26 200, </a:t>
            </a:r>
            <a:endParaRPr kumimoji="0" lang="bg-BG" altLang="bg-BG" sz="1600" dirty="0" smtClean="0">
              <a:effectLst>
                <a:outerShdw blurRad="38100" dist="38100" dir="2700000" algn="tl">
                  <a:srgbClr val="000000"/>
                </a:outerShdw>
              </a:effectLst>
            </a:endParaRPr>
          </a:p>
          <a:p>
            <a:pPr algn="ctr" eaLnBrk="1" hangingPunct="1"/>
            <a:r>
              <a:rPr kumimoji="0" lang="en-US" altLang="bg-BG" sz="1600" dirty="0" smtClean="0">
                <a:effectLst>
                  <a:outerShdw blurRad="38100" dist="38100" dir="2700000" algn="tl">
                    <a:srgbClr val="000000"/>
                  </a:outerShdw>
                </a:effectLst>
              </a:rPr>
              <a:t>FAX</a:t>
            </a:r>
            <a:r>
              <a:rPr kumimoji="0" lang="en-US" altLang="bg-BG" sz="1600" dirty="0">
                <a:effectLst>
                  <a:outerShdw blurRad="38100" dist="38100" dir="2700000" algn="tl">
                    <a:srgbClr val="000000"/>
                  </a:outerShdw>
                </a:effectLst>
              </a:rPr>
              <a:t>: + 359 2 46 26 300.</a:t>
            </a:r>
          </a:p>
          <a:p>
            <a:pPr algn="ctr" eaLnBrk="1" hangingPunct="1"/>
            <a:endParaRPr kumimoji="0" lang="en-US" altLang="bg-BG" sz="1600" dirty="0">
              <a:effectLst>
                <a:outerShdw blurRad="38100" dist="38100" dir="2700000" algn="tl">
                  <a:srgbClr val="000000"/>
                </a:outerShdw>
              </a:effectLst>
            </a:endParaRPr>
          </a:p>
        </p:txBody>
      </p:sp>
    </p:spTree>
    <p:extLst>
      <p:ext uri="{BB962C8B-B14F-4D97-AF65-F5344CB8AC3E}">
        <p14:creationId xmlns:p14="http://schemas.microsoft.com/office/powerpoint/2010/main" val="352459439"/>
      </p:ext>
    </p:extLst>
  </p:cSld>
  <p:clrMapOvr>
    <a:masterClrMapping/>
  </p:clrMapOvr>
  <p:transition spd="slow">
    <p:split orient="vert"/>
  </p:transition>
  <p:timing>
    <p:tnLst>
      <p:par>
        <p:cTn id="1" dur="indefinite" restart="never" nodeType="tmRoot"/>
      </p:par>
    </p:tnLst>
  </p:timing>
</p:sld>
</file>

<file path=ppt/theme/theme1.xml><?xml version="1.0" encoding="utf-8"?>
<a:theme xmlns:a="http://schemas.openxmlformats.org/drawingml/2006/main" name="3_Default Design">
  <a:themeElements>
    <a:clrScheme name="Default Design 1">
      <a:dk1>
        <a:srgbClr val="000000"/>
      </a:dk1>
      <a:lt1>
        <a:srgbClr val="FFFFFF"/>
      </a:lt1>
      <a:dk2>
        <a:srgbClr val="0066CC"/>
      </a:dk2>
      <a:lt2>
        <a:srgbClr val="CBCBCB"/>
      </a:lt2>
      <a:accent1>
        <a:srgbClr val="00CCFF"/>
      </a:accent1>
      <a:accent2>
        <a:srgbClr val="00FFCC"/>
      </a:accent2>
      <a:accent3>
        <a:srgbClr val="AAB8E2"/>
      </a:accent3>
      <a:accent4>
        <a:srgbClr val="DADADA"/>
      </a:accent4>
      <a:accent5>
        <a:srgbClr val="AAE2FF"/>
      </a:accent5>
      <a:accent6>
        <a:srgbClr val="00E7B9"/>
      </a:accent6>
      <a:hlink>
        <a:srgbClr val="FF3300"/>
      </a:hlink>
      <a:folHlink>
        <a:srgbClr val="FF7C80"/>
      </a:folHlink>
    </a:clrScheme>
    <a:fontScheme name="Default Design">
      <a:majorFont>
        <a:latin typeface="Times New Roman"/>
        <a:ea typeface=""/>
        <a:cs typeface=""/>
      </a:majorFont>
      <a:minorFont>
        <a:latin typeface="Arial"/>
        <a:ea typeface=""/>
        <a:cs typeface=""/>
      </a:minorFont>
    </a:fontScheme>
    <a:fmtScheme name="О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36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1" lang="en-US" sz="36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66CC"/>
        </a:dk2>
        <a:lt2>
          <a:srgbClr val="CBCBCB"/>
        </a:lt2>
        <a:accent1>
          <a:srgbClr val="00CCFF"/>
        </a:accent1>
        <a:accent2>
          <a:srgbClr val="00FFCC"/>
        </a:accent2>
        <a:accent3>
          <a:srgbClr val="AAB8E2"/>
        </a:accent3>
        <a:accent4>
          <a:srgbClr val="DADADA"/>
        </a:accent4>
        <a:accent5>
          <a:srgbClr val="AAE2FF"/>
        </a:accent5>
        <a:accent6>
          <a:srgbClr val="00E7B9"/>
        </a:accent6>
        <a:hlink>
          <a:srgbClr val="FF3300"/>
        </a:hlink>
        <a:folHlink>
          <a:srgbClr val="FF7C80"/>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68686"/>
        </a:lt2>
        <a:accent1>
          <a:srgbClr val="3366FF"/>
        </a:accent1>
        <a:accent2>
          <a:srgbClr val="009900"/>
        </a:accent2>
        <a:accent3>
          <a:srgbClr val="FFFFFF"/>
        </a:accent3>
        <a:accent4>
          <a:srgbClr val="000000"/>
        </a:accent4>
        <a:accent5>
          <a:srgbClr val="ADB8FF"/>
        </a:accent5>
        <a:accent6>
          <a:srgbClr val="008A00"/>
        </a:accent6>
        <a:hlink>
          <a:srgbClr val="FF0033"/>
        </a:hlink>
        <a:folHlink>
          <a:srgbClr val="CCCCCC"/>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68686"/>
        </a:lt2>
        <a:accent1>
          <a:srgbClr val="EAEAEA"/>
        </a:accent1>
        <a:accent2>
          <a:srgbClr val="5F5F5F"/>
        </a:accent2>
        <a:accent3>
          <a:srgbClr val="FFFFFF"/>
        </a:accent3>
        <a:accent4>
          <a:srgbClr val="000000"/>
        </a:accent4>
        <a:accent5>
          <a:srgbClr val="F3F3F3"/>
        </a:accent5>
        <a:accent6>
          <a:srgbClr val="555555"/>
        </a:accent6>
        <a:hlink>
          <a:srgbClr val="969696"/>
        </a:hlink>
        <a:folHlink>
          <a:srgbClr val="CBCBC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тема">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О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О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тема">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О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О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13191</TotalTime>
  <Words>920</Words>
  <Application>Microsoft Office PowerPoint</Application>
  <PresentationFormat>On-screen Show (4:3)</PresentationFormat>
  <Paragraphs>125</Paragraphs>
  <Slides>23</Slides>
  <Notes>1</Notes>
  <HiddenSlides>0</HiddenSlides>
  <MMClips>5</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Arial</vt:lpstr>
      <vt:lpstr>Calibri</vt:lpstr>
      <vt:lpstr>Tahoma</vt:lpstr>
      <vt:lpstr>Times New Roman</vt:lpstr>
      <vt:lpstr>University Roman LET</vt:lpstr>
      <vt:lpstr>Verdana</vt:lpstr>
      <vt:lpstr>Wingdings</vt:lpstr>
      <vt:lpstr>3_Default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IMS - BAN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INSTITUTE OF METAL SCIENCE</dc:title>
  <dc:creator>Ivan</dc:creator>
  <cp:lastModifiedBy>3D Lab</cp:lastModifiedBy>
  <cp:revision>1406</cp:revision>
  <cp:lastPrinted>2015-11-13T11:38:21Z</cp:lastPrinted>
  <dcterms:created xsi:type="dcterms:W3CDTF">2001-11-20T12:18:19Z</dcterms:created>
  <dcterms:modified xsi:type="dcterms:W3CDTF">2019-10-21T06:14:03Z</dcterms:modified>
</cp:coreProperties>
</file>